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embeddedFontLst>
    <p:embeddedFont>
      <p:font typeface="IBM Plex Sans Bold" charset="1" panose="020B0803050203000203"/>
      <p:regular r:id="rId15"/>
    </p:embeddedFont>
    <p:embeddedFont>
      <p:font typeface="Arimo" charset="1" panose="020B0604020202020204"/>
      <p:regular r:id="rId16"/>
    </p:embeddedFont>
    <p:embeddedFont>
      <p:font typeface="Arimo Bold" charset="1" panose="020B0704020202020204"/>
      <p:regular r:id="rId17"/>
    </p:embeddedFont>
    <p:embeddedFont>
      <p:font typeface="IBM Plex Sans" charset="1" panose="020B0503050203000203"/>
      <p:regular r:id="rId18"/>
    </p:embeddedFont>
    <p:embeddedFont>
      <p:font typeface="Source Han Sans JP Bold" charset="1" panose="020B0800000000000000"/>
      <p:regular r:id="rId19"/>
    </p:embeddedFont>
    <p:embeddedFont>
      <p:font typeface="Consolas Bold" charset="1" panose="020B0709020204030204"/>
      <p:regular r:id="rId20"/>
    </p:embeddedFont>
    <p:embeddedFont>
      <p:font typeface="Consolas" charset="1" panose="020B060902020403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sv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712" y="2708424"/>
            <a:ext cx="2698633" cy="6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b="true" sz="3480" spc="-73">
                <a:solidFill>
                  <a:srgbClr val="2244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Game-Shiru (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93434" y="2634672"/>
            <a:ext cx="1930336" cy="73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ゲムしる</a:t>
            </a:r>
            <a:r>
              <a:rPr lang="en-US" b="true" sz="3480">
                <a:solidFill>
                  <a:srgbClr val="224466"/>
                </a:solidFill>
                <a:latin typeface="Arimo Bold"/>
                <a:ea typeface="Arimo Bold"/>
                <a:cs typeface="Arimo Bold"/>
                <a:sym typeface="Arimo Bold"/>
              </a:rPr>
              <a:t>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7712" y="3617443"/>
            <a:ext cx="5284327" cy="49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8"/>
              </a:lnSpc>
            </a:pPr>
            <a:r>
              <a:rPr lang="en-US" b="true" sz="2827" spc="-59">
                <a:solidFill>
                  <a:srgbClr val="1F232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Game Recommendation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2476500"/>
            <a:ext cx="95250" cy="95250"/>
            <a:chOff x="0" y="0"/>
            <a:chExt cx="95250" cy="95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47750" y="3371850"/>
            <a:ext cx="95250" cy="95250"/>
            <a:chOff x="0" y="0"/>
            <a:chExt cx="95250" cy="95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47750" y="3857625"/>
            <a:ext cx="95250" cy="95250"/>
            <a:chOff x="0" y="0"/>
            <a:chExt cx="95250" cy="95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595438" y="5233988"/>
            <a:ext cx="104775" cy="104775"/>
            <a:chOff x="0" y="0"/>
            <a:chExt cx="104775" cy="104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104775" y="52451"/>
                  </a:moveTo>
                  <a:cubicBezTo>
                    <a:pt x="104775" y="59436"/>
                    <a:pt x="103505" y="66040"/>
                    <a:pt x="100838" y="72517"/>
                  </a:cubicBezTo>
                  <a:lnTo>
                    <a:pt x="96393" y="70739"/>
                  </a:lnTo>
                  <a:lnTo>
                    <a:pt x="100838" y="72517"/>
                  </a:lnTo>
                  <a:cubicBezTo>
                    <a:pt x="98171" y="78867"/>
                    <a:pt x="94361" y="84582"/>
                    <a:pt x="89535" y="89535"/>
                  </a:cubicBezTo>
                  <a:lnTo>
                    <a:pt x="86106" y="86106"/>
                  </a:lnTo>
                  <a:lnTo>
                    <a:pt x="89535" y="89535"/>
                  </a:lnTo>
                  <a:cubicBezTo>
                    <a:pt x="84582" y="94488"/>
                    <a:pt x="78994" y="98298"/>
                    <a:pt x="72517" y="100838"/>
                  </a:cubicBezTo>
                  <a:lnTo>
                    <a:pt x="70739" y="96393"/>
                  </a:lnTo>
                  <a:lnTo>
                    <a:pt x="72517" y="100838"/>
                  </a:lnTo>
                  <a:cubicBezTo>
                    <a:pt x="66167" y="103505"/>
                    <a:pt x="59436" y="104775"/>
                    <a:pt x="52451" y="104775"/>
                  </a:cubicBezTo>
                  <a:cubicBezTo>
                    <a:pt x="45466" y="104775"/>
                    <a:pt x="38862" y="103505"/>
                    <a:pt x="32385" y="100838"/>
                  </a:cubicBezTo>
                  <a:lnTo>
                    <a:pt x="34163" y="96393"/>
                  </a:lnTo>
                  <a:lnTo>
                    <a:pt x="32385" y="100838"/>
                  </a:lnTo>
                  <a:cubicBezTo>
                    <a:pt x="26035" y="98171"/>
                    <a:pt x="20320" y="94361"/>
                    <a:pt x="15367" y="89535"/>
                  </a:cubicBezTo>
                  <a:lnTo>
                    <a:pt x="18796" y="86106"/>
                  </a:lnTo>
                  <a:lnTo>
                    <a:pt x="15367" y="89535"/>
                  </a:lnTo>
                  <a:cubicBezTo>
                    <a:pt x="10414" y="84582"/>
                    <a:pt x="6604" y="78867"/>
                    <a:pt x="3937" y="72390"/>
                  </a:cubicBezTo>
                  <a:lnTo>
                    <a:pt x="8382" y="70612"/>
                  </a:lnTo>
                  <a:lnTo>
                    <a:pt x="3937" y="72390"/>
                  </a:lnTo>
                  <a:cubicBezTo>
                    <a:pt x="1270" y="66040"/>
                    <a:pt x="0" y="59309"/>
                    <a:pt x="0" y="52324"/>
                  </a:cubicBezTo>
                  <a:lnTo>
                    <a:pt x="4699" y="52324"/>
                  </a:lnTo>
                  <a:lnTo>
                    <a:pt x="0" y="52324"/>
                  </a:lnTo>
                  <a:cubicBezTo>
                    <a:pt x="0" y="45339"/>
                    <a:pt x="1270" y="38735"/>
                    <a:pt x="3937" y="32258"/>
                  </a:cubicBezTo>
                  <a:lnTo>
                    <a:pt x="8382" y="34036"/>
                  </a:lnTo>
                  <a:lnTo>
                    <a:pt x="3937" y="32258"/>
                  </a:lnTo>
                  <a:cubicBezTo>
                    <a:pt x="6604" y="25908"/>
                    <a:pt x="10414" y="20193"/>
                    <a:pt x="15240" y="15240"/>
                  </a:cubicBezTo>
                  <a:lnTo>
                    <a:pt x="18669" y="18669"/>
                  </a:lnTo>
                  <a:lnTo>
                    <a:pt x="15240" y="15240"/>
                  </a:lnTo>
                  <a:cubicBezTo>
                    <a:pt x="20193" y="10414"/>
                    <a:pt x="25908" y="6604"/>
                    <a:pt x="32385" y="3937"/>
                  </a:cubicBezTo>
                  <a:lnTo>
                    <a:pt x="34163" y="8382"/>
                  </a:lnTo>
                  <a:lnTo>
                    <a:pt x="32385" y="3937"/>
                  </a:lnTo>
                  <a:cubicBezTo>
                    <a:pt x="38735" y="1270"/>
                    <a:pt x="45466" y="0"/>
                    <a:pt x="52451" y="0"/>
                  </a:cubicBezTo>
                  <a:lnTo>
                    <a:pt x="52451" y="4826"/>
                  </a:lnTo>
                  <a:lnTo>
                    <a:pt x="52451" y="0"/>
                  </a:lnTo>
                  <a:cubicBezTo>
                    <a:pt x="59309" y="0"/>
                    <a:pt x="66040" y="1270"/>
                    <a:pt x="72390" y="3937"/>
                  </a:cubicBezTo>
                  <a:lnTo>
                    <a:pt x="70612" y="8382"/>
                  </a:lnTo>
                  <a:lnTo>
                    <a:pt x="72390" y="3937"/>
                  </a:lnTo>
                  <a:cubicBezTo>
                    <a:pt x="78740" y="6604"/>
                    <a:pt x="84455" y="10414"/>
                    <a:pt x="89408" y="15240"/>
                  </a:cubicBezTo>
                  <a:lnTo>
                    <a:pt x="85979" y="18669"/>
                  </a:lnTo>
                  <a:lnTo>
                    <a:pt x="89408" y="15240"/>
                  </a:lnTo>
                  <a:cubicBezTo>
                    <a:pt x="94361" y="20193"/>
                    <a:pt x="98171" y="25781"/>
                    <a:pt x="100711" y="32258"/>
                  </a:cubicBezTo>
                  <a:lnTo>
                    <a:pt x="96266" y="34036"/>
                  </a:lnTo>
                  <a:lnTo>
                    <a:pt x="100711" y="32258"/>
                  </a:lnTo>
                  <a:cubicBezTo>
                    <a:pt x="103378" y="38608"/>
                    <a:pt x="104648" y="45339"/>
                    <a:pt x="104648" y="52324"/>
                  </a:cubicBezTo>
                  <a:moveTo>
                    <a:pt x="95123" y="52324"/>
                  </a:moveTo>
                  <a:lnTo>
                    <a:pt x="99822" y="52324"/>
                  </a:lnTo>
                  <a:lnTo>
                    <a:pt x="95123" y="52324"/>
                  </a:lnTo>
                  <a:cubicBezTo>
                    <a:pt x="95123" y="46609"/>
                    <a:pt x="93980" y="41148"/>
                    <a:pt x="91821" y="35941"/>
                  </a:cubicBezTo>
                  <a:cubicBezTo>
                    <a:pt x="89662" y="30734"/>
                    <a:pt x="86614" y="26035"/>
                    <a:pt x="82550" y="22098"/>
                  </a:cubicBezTo>
                  <a:cubicBezTo>
                    <a:pt x="78486" y="18034"/>
                    <a:pt x="73914" y="14986"/>
                    <a:pt x="68707" y="12827"/>
                  </a:cubicBezTo>
                  <a:cubicBezTo>
                    <a:pt x="63500" y="10668"/>
                    <a:pt x="58039" y="9525"/>
                    <a:pt x="52451" y="9525"/>
                  </a:cubicBezTo>
                  <a:cubicBezTo>
                    <a:pt x="46863" y="9525"/>
                    <a:pt x="41275" y="10668"/>
                    <a:pt x="36068" y="12827"/>
                  </a:cubicBezTo>
                  <a:cubicBezTo>
                    <a:pt x="30861" y="14986"/>
                    <a:pt x="26162" y="18034"/>
                    <a:pt x="22225" y="22098"/>
                  </a:cubicBezTo>
                  <a:cubicBezTo>
                    <a:pt x="18161" y="26162"/>
                    <a:pt x="15113" y="30734"/>
                    <a:pt x="12954" y="35941"/>
                  </a:cubicBezTo>
                  <a:cubicBezTo>
                    <a:pt x="10795" y="41148"/>
                    <a:pt x="9525" y="46736"/>
                    <a:pt x="9525" y="52324"/>
                  </a:cubicBezTo>
                  <a:cubicBezTo>
                    <a:pt x="9525" y="58039"/>
                    <a:pt x="10668" y="63500"/>
                    <a:pt x="12827" y="68707"/>
                  </a:cubicBezTo>
                  <a:cubicBezTo>
                    <a:pt x="14986" y="73914"/>
                    <a:pt x="18034" y="78613"/>
                    <a:pt x="22098" y="82550"/>
                  </a:cubicBezTo>
                  <a:cubicBezTo>
                    <a:pt x="26162" y="86614"/>
                    <a:pt x="30734" y="89662"/>
                    <a:pt x="35941" y="91821"/>
                  </a:cubicBezTo>
                  <a:cubicBezTo>
                    <a:pt x="41148" y="93980"/>
                    <a:pt x="46609" y="95123"/>
                    <a:pt x="52324" y="95123"/>
                  </a:cubicBezTo>
                  <a:lnTo>
                    <a:pt x="52324" y="99822"/>
                  </a:lnTo>
                  <a:lnTo>
                    <a:pt x="52324" y="95123"/>
                  </a:lnTo>
                  <a:cubicBezTo>
                    <a:pt x="58039" y="95123"/>
                    <a:pt x="63500" y="93980"/>
                    <a:pt x="68707" y="91821"/>
                  </a:cubicBezTo>
                  <a:cubicBezTo>
                    <a:pt x="73914" y="89662"/>
                    <a:pt x="78613" y="86614"/>
                    <a:pt x="82550" y="82550"/>
                  </a:cubicBezTo>
                  <a:cubicBezTo>
                    <a:pt x="86487" y="78486"/>
                    <a:pt x="89662" y="73914"/>
                    <a:pt x="91821" y="68707"/>
                  </a:cubicBezTo>
                  <a:cubicBezTo>
                    <a:pt x="93980" y="63500"/>
                    <a:pt x="95123" y="58039"/>
                    <a:pt x="95123" y="52324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595438" y="4262438"/>
            <a:ext cx="104775" cy="104775"/>
            <a:chOff x="0" y="0"/>
            <a:chExt cx="104775" cy="1047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104775" y="52451"/>
                  </a:moveTo>
                  <a:cubicBezTo>
                    <a:pt x="104775" y="59436"/>
                    <a:pt x="103505" y="66040"/>
                    <a:pt x="100838" y="72517"/>
                  </a:cubicBezTo>
                  <a:lnTo>
                    <a:pt x="96393" y="70739"/>
                  </a:lnTo>
                  <a:lnTo>
                    <a:pt x="100838" y="72517"/>
                  </a:lnTo>
                  <a:cubicBezTo>
                    <a:pt x="98171" y="78867"/>
                    <a:pt x="94361" y="84582"/>
                    <a:pt x="89535" y="89535"/>
                  </a:cubicBezTo>
                  <a:cubicBezTo>
                    <a:pt x="84582" y="94488"/>
                    <a:pt x="78994" y="98298"/>
                    <a:pt x="72517" y="100838"/>
                  </a:cubicBezTo>
                  <a:lnTo>
                    <a:pt x="70739" y="96393"/>
                  </a:lnTo>
                  <a:lnTo>
                    <a:pt x="72517" y="100838"/>
                  </a:lnTo>
                  <a:cubicBezTo>
                    <a:pt x="66167" y="103505"/>
                    <a:pt x="59436" y="104775"/>
                    <a:pt x="52451" y="104775"/>
                  </a:cubicBezTo>
                  <a:cubicBezTo>
                    <a:pt x="45466" y="104775"/>
                    <a:pt x="38862" y="103505"/>
                    <a:pt x="32385" y="100838"/>
                  </a:cubicBezTo>
                  <a:lnTo>
                    <a:pt x="34163" y="96393"/>
                  </a:lnTo>
                  <a:lnTo>
                    <a:pt x="32385" y="100838"/>
                  </a:lnTo>
                  <a:cubicBezTo>
                    <a:pt x="26035" y="98171"/>
                    <a:pt x="20320" y="94361"/>
                    <a:pt x="15367" y="89535"/>
                  </a:cubicBezTo>
                  <a:cubicBezTo>
                    <a:pt x="10414" y="84582"/>
                    <a:pt x="6604" y="78867"/>
                    <a:pt x="3937" y="72390"/>
                  </a:cubicBezTo>
                  <a:lnTo>
                    <a:pt x="8382" y="70612"/>
                  </a:lnTo>
                  <a:lnTo>
                    <a:pt x="3937" y="72390"/>
                  </a:lnTo>
                  <a:cubicBezTo>
                    <a:pt x="1270" y="66040"/>
                    <a:pt x="0" y="59309"/>
                    <a:pt x="0" y="52324"/>
                  </a:cubicBezTo>
                  <a:lnTo>
                    <a:pt x="4699" y="52324"/>
                  </a:lnTo>
                  <a:lnTo>
                    <a:pt x="0" y="52324"/>
                  </a:lnTo>
                  <a:cubicBezTo>
                    <a:pt x="0" y="45339"/>
                    <a:pt x="1270" y="38735"/>
                    <a:pt x="3937" y="32258"/>
                  </a:cubicBezTo>
                  <a:cubicBezTo>
                    <a:pt x="6604" y="25908"/>
                    <a:pt x="10414" y="20193"/>
                    <a:pt x="15240" y="15240"/>
                  </a:cubicBezTo>
                  <a:lnTo>
                    <a:pt x="18669" y="18669"/>
                  </a:lnTo>
                  <a:lnTo>
                    <a:pt x="15240" y="15240"/>
                  </a:lnTo>
                  <a:cubicBezTo>
                    <a:pt x="20193" y="10414"/>
                    <a:pt x="25908" y="6604"/>
                    <a:pt x="32385" y="3937"/>
                  </a:cubicBezTo>
                  <a:cubicBezTo>
                    <a:pt x="38735" y="1270"/>
                    <a:pt x="45466" y="0"/>
                    <a:pt x="52451" y="0"/>
                  </a:cubicBezTo>
                  <a:lnTo>
                    <a:pt x="52451" y="4826"/>
                  </a:lnTo>
                  <a:lnTo>
                    <a:pt x="52451" y="0"/>
                  </a:lnTo>
                  <a:cubicBezTo>
                    <a:pt x="59309" y="0"/>
                    <a:pt x="66040" y="1270"/>
                    <a:pt x="72390" y="3937"/>
                  </a:cubicBezTo>
                  <a:cubicBezTo>
                    <a:pt x="78740" y="6604"/>
                    <a:pt x="84455" y="10414"/>
                    <a:pt x="89408" y="15240"/>
                  </a:cubicBezTo>
                  <a:lnTo>
                    <a:pt x="85979" y="18669"/>
                  </a:lnTo>
                  <a:lnTo>
                    <a:pt x="89408" y="15240"/>
                  </a:lnTo>
                  <a:cubicBezTo>
                    <a:pt x="94361" y="20193"/>
                    <a:pt x="98171" y="25781"/>
                    <a:pt x="100711" y="32258"/>
                  </a:cubicBezTo>
                  <a:lnTo>
                    <a:pt x="96266" y="34036"/>
                  </a:lnTo>
                  <a:lnTo>
                    <a:pt x="100711" y="32258"/>
                  </a:lnTo>
                  <a:cubicBezTo>
                    <a:pt x="103378" y="38608"/>
                    <a:pt x="104648" y="45339"/>
                    <a:pt x="104648" y="52324"/>
                  </a:cubicBezTo>
                  <a:moveTo>
                    <a:pt x="95123" y="52324"/>
                  </a:moveTo>
                  <a:lnTo>
                    <a:pt x="99822" y="52324"/>
                  </a:lnTo>
                  <a:lnTo>
                    <a:pt x="95123" y="52324"/>
                  </a:lnTo>
                  <a:cubicBezTo>
                    <a:pt x="95123" y="46609"/>
                    <a:pt x="93980" y="41148"/>
                    <a:pt x="91821" y="35941"/>
                  </a:cubicBezTo>
                  <a:cubicBezTo>
                    <a:pt x="89662" y="30734"/>
                    <a:pt x="86614" y="26035"/>
                    <a:pt x="82550" y="22098"/>
                  </a:cubicBezTo>
                  <a:cubicBezTo>
                    <a:pt x="78486" y="18161"/>
                    <a:pt x="73914" y="14986"/>
                    <a:pt x="68707" y="12827"/>
                  </a:cubicBezTo>
                  <a:lnTo>
                    <a:pt x="70612" y="8382"/>
                  </a:lnTo>
                  <a:lnTo>
                    <a:pt x="68834" y="12827"/>
                  </a:lnTo>
                  <a:cubicBezTo>
                    <a:pt x="63500" y="10668"/>
                    <a:pt x="58039" y="9525"/>
                    <a:pt x="52451" y="9525"/>
                  </a:cubicBezTo>
                  <a:cubicBezTo>
                    <a:pt x="46863" y="9525"/>
                    <a:pt x="41275" y="10668"/>
                    <a:pt x="36068" y="12827"/>
                  </a:cubicBezTo>
                  <a:lnTo>
                    <a:pt x="34163" y="8382"/>
                  </a:lnTo>
                  <a:lnTo>
                    <a:pt x="35941" y="12827"/>
                  </a:lnTo>
                  <a:cubicBezTo>
                    <a:pt x="30734" y="14986"/>
                    <a:pt x="26035" y="18034"/>
                    <a:pt x="22098" y="22098"/>
                  </a:cubicBezTo>
                  <a:cubicBezTo>
                    <a:pt x="18034" y="26162"/>
                    <a:pt x="14986" y="30734"/>
                    <a:pt x="12827" y="35941"/>
                  </a:cubicBezTo>
                  <a:lnTo>
                    <a:pt x="8382" y="34163"/>
                  </a:lnTo>
                  <a:lnTo>
                    <a:pt x="12827" y="35941"/>
                  </a:lnTo>
                  <a:cubicBezTo>
                    <a:pt x="10668" y="41148"/>
                    <a:pt x="9525" y="46609"/>
                    <a:pt x="9525" y="52324"/>
                  </a:cubicBezTo>
                  <a:cubicBezTo>
                    <a:pt x="9525" y="58039"/>
                    <a:pt x="10668" y="63500"/>
                    <a:pt x="12827" y="68707"/>
                  </a:cubicBezTo>
                  <a:cubicBezTo>
                    <a:pt x="14986" y="73914"/>
                    <a:pt x="18034" y="78613"/>
                    <a:pt x="22098" y="82550"/>
                  </a:cubicBezTo>
                  <a:lnTo>
                    <a:pt x="18669" y="85979"/>
                  </a:lnTo>
                  <a:lnTo>
                    <a:pt x="22098" y="82550"/>
                  </a:lnTo>
                  <a:cubicBezTo>
                    <a:pt x="26162" y="86614"/>
                    <a:pt x="30734" y="89662"/>
                    <a:pt x="35941" y="91821"/>
                  </a:cubicBezTo>
                  <a:cubicBezTo>
                    <a:pt x="41148" y="93980"/>
                    <a:pt x="46609" y="95123"/>
                    <a:pt x="52324" y="95123"/>
                  </a:cubicBezTo>
                  <a:lnTo>
                    <a:pt x="52324" y="99822"/>
                  </a:lnTo>
                  <a:lnTo>
                    <a:pt x="52324" y="95123"/>
                  </a:lnTo>
                  <a:cubicBezTo>
                    <a:pt x="58039" y="95123"/>
                    <a:pt x="63500" y="93980"/>
                    <a:pt x="68707" y="91821"/>
                  </a:cubicBezTo>
                  <a:cubicBezTo>
                    <a:pt x="73914" y="89662"/>
                    <a:pt x="78613" y="86614"/>
                    <a:pt x="82550" y="82550"/>
                  </a:cubicBezTo>
                  <a:lnTo>
                    <a:pt x="85979" y="85979"/>
                  </a:lnTo>
                  <a:lnTo>
                    <a:pt x="82550" y="82550"/>
                  </a:lnTo>
                  <a:cubicBezTo>
                    <a:pt x="86614" y="78486"/>
                    <a:pt x="89662" y="73914"/>
                    <a:pt x="91821" y="68707"/>
                  </a:cubicBezTo>
                  <a:cubicBezTo>
                    <a:pt x="93980" y="63500"/>
                    <a:pt x="95123" y="58039"/>
                    <a:pt x="95123" y="52324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595438" y="4748212"/>
            <a:ext cx="104775" cy="104775"/>
            <a:chOff x="0" y="0"/>
            <a:chExt cx="104775" cy="1047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104775" y="52451"/>
                  </a:moveTo>
                  <a:cubicBezTo>
                    <a:pt x="104775" y="59436"/>
                    <a:pt x="103505" y="66040"/>
                    <a:pt x="100838" y="72517"/>
                  </a:cubicBezTo>
                  <a:lnTo>
                    <a:pt x="96393" y="70739"/>
                  </a:lnTo>
                  <a:lnTo>
                    <a:pt x="100838" y="72517"/>
                  </a:lnTo>
                  <a:cubicBezTo>
                    <a:pt x="98171" y="78867"/>
                    <a:pt x="94361" y="84582"/>
                    <a:pt x="89535" y="89535"/>
                  </a:cubicBezTo>
                  <a:lnTo>
                    <a:pt x="86106" y="86106"/>
                  </a:lnTo>
                  <a:lnTo>
                    <a:pt x="89535" y="89535"/>
                  </a:lnTo>
                  <a:cubicBezTo>
                    <a:pt x="84582" y="94488"/>
                    <a:pt x="78994" y="98298"/>
                    <a:pt x="72517" y="100838"/>
                  </a:cubicBezTo>
                  <a:lnTo>
                    <a:pt x="70739" y="96393"/>
                  </a:lnTo>
                  <a:lnTo>
                    <a:pt x="72517" y="100838"/>
                  </a:lnTo>
                  <a:cubicBezTo>
                    <a:pt x="66167" y="103505"/>
                    <a:pt x="59436" y="104775"/>
                    <a:pt x="52451" y="104775"/>
                  </a:cubicBezTo>
                  <a:cubicBezTo>
                    <a:pt x="45466" y="104775"/>
                    <a:pt x="38862" y="103505"/>
                    <a:pt x="32385" y="100838"/>
                  </a:cubicBezTo>
                  <a:lnTo>
                    <a:pt x="34163" y="96393"/>
                  </a:lnTo>
                  <a:lnTo>
                    <a:pt x="32385" y="100838"/>
                  </a:lnTo>
                  <a:cubicBezTo>
                    <a:pt x="26035" y="98171"/>
                    <a:pt x="20320" y="94361"/>
                    <a:pt x="15367" y="89535"/>
                  </a:cubicBezTo>
                  <a:lnTo>
                    <a:pt x="18796" y="86106"/>
                  </a:lnTo>
                  <a:lnTo>
                    <a:pt x="15367" y="89535"/>
                  </a:lnTo>
                  <a:cubicBezTo>
                    <a:pt x="10414" y="84582"/>
                    <a:pt x="6604" y="78867"/>
                    <a:pt x="3937" y="72390"/>
                  </a:cubicBezTo>
                  <a:cubicBezTo>
                    <a:pt x="1270" y="66040"/>
                    <a:pt x="0" y="59309"/>
                    <a:pt x="0" y="52324"/>
                  </a:cubicBezTo>
                  <a:lnTo>
                    <a:pt x="4699" y="52324"/>
                  </a:lnTo>
                  <a:lnTo>
                    <a:pt x="0" y="52324"/>
                  </a:lnTo>
                  <a:cubicBezTo>
                    <a:pt x="0" y="45339"/>
                    <a:pt x="1270" y="38735"/>
                    <a:pt x="3937" y="32258"/>
                  </a:cubicBezTo>
                  <a:lnTo>
                    <a:pt x="8382" y="34036"/>
                  </a:lnTo>
                  <a:lnTo>
                    <a:pt x="3937" y="32258"/>
                  </a:lnTo>
                  <a:cubicBezTo>
                    <a:pt x="6604" y="25908"/>
                    <a:pt x="10414" y="20193"/>
                    <a:pt x="15240" y="15240"/>
                  </a:cubicBezTo>
                  <a:lnTo>
                    <a:pt x="18669" y="18669"/>
                  </a:lnTo>
                  <a:lnTo>
                    <a:pt x="15240" y="15240"/>
                  </a:lnTo>
                  <a:cubicBezTo>
                    <a:pt x="20193" y="10414"/>
                    <a:pt x="25908" y="6604"/>
                    <a:pt x="32385" y="3937"/>
                  </a:cubicBezTo>
                  <a:cubicBezTo>
                    <a:pt x="38735" y="1270"/>
                    <a:pt x="45466" y="0"/>
                    <a:pt x="52451" y="0"/>
                  </a:cubicBezTo>
                  <a:lnTo>
                    <a:pt x="52451" y="4826"/>
                  </a:lnTo>
                  <a:lnTo>
                    <a:pt x="52451" y="0"/>
                  </a:lnTo>
                  <a:cubicBezTo>
                    <a:pt x="59309" y="0"/>
                    <a:pt x="66040" y="1270"/>
                    <a:pt x="72390" y="3937"/>
                  </a:cubicBezTo>
                  <a:cubicBezTo>
                    <a:pt x="78740" y="6604"/>
                    <a:pt x="84455" y="10414"/>
                    <a:pt x="89408" y="15240"/>
                  </a:cubicBezTo>
                  <a:lnTo>
                    <a:pt x="85979" y="18669"/>
                  </a:lnTo>
                  <a:lnTo>
                    <a:pt x="89408" y="15240"/>
                  </a:lnTo>
                  <a:cubicBezTo>
                    <a:pt x="94361" y="20193"/>
                    <a:pt x="98171" y="25781"/>
                    <a:pt x="100711" y="32258"/>
                  </a:cubicBezTo>
                  <a:lnTo>
                    <a:pt x="96266" y="34036"/>
                  </a:lnTo>
                  <a:lnTo>
                    <a:pt x="100711" y="32258"/>
                  </a:lnTo>
                  <a:cubicBezTo>
                    <a:pt x="103378" y="38608"/>
                    <a:pt x="104648" y="45339"/>
                    <a:pt x="104648" y="52324"/>
                  </a:cubicBezTo>
                  <a:moveTo>
                    <a:pt x="95123" y="52324"/>
                  </a:moveTo>
                  <a:lnTo>
                    <a:pt x="99822" y="52324"/>
                  </a:lnTo>
                  <a:lnTo>
                    <a:pt x="95123" y="52324"/>
                  </a:lnTo>
                  <a:cubicBezTo>
                    <a:pt x="95123" y="46609"/>
                    <a:pt x="93980" y="41148"/>
                    <a:pt x="91821" y="35941"/>
                  </a:cubicBezTo>
                  <a:cubicBezTo>
                    <a:pt x="89662" y="30734"/>
                    <a:pt x="86614" y="26035"/>
                    <a:pt x="82550" y="22098"/>
                  </a:cubicBezTo>
                  <a:cubicBezTo>
                    <a:pt x="78486" y="18161"/>
                    <a:pt x="73914" y="14986"/>
                    <a:pt x="68707" y="12827"/>
                  </a:cubicBezTo>
                  <a:lnTo>
                    <a:pt x="70612" y="8382"/>
                  </a:lnTo>
                  <a:lnTo>
                    <a:pt x="68834" y="12827"/>
                  </a:lnTo>
                  <a:cubicBezTo>
                    <a:pt x="63500" y="10668"/>
                    <a:pt x="58039" y="9525"/>
                    <a:pt x="52451" y="9525"/>
                  </a:cubicBezTo>
                  <a:cubicBezTo>
                    <a:pt x="46863" y="9525"/>
                    <a:pt x="41275" y="10668"/>
                    <a:pt x="36068" y="12827"/>
                  </a:cubicBezTo>
                  <a:lnTo>
                    <a:pt x="34163" y="8382"/>
                  </a:lnTo>
                  <a:lnTo>
                    <a:pt x="35941" y="12827"/>
                  </a:lnTo>
                  <a:cubicBezTo>
                    <a:pt x="30734" y="14986"/>
                    <a:pt x="26035" y="18034"/>
                    <a:pt x="22098" y="22098"/>
                  </a:cubicBezTo>
                  <a:cubicBezTo>
                    <a:pt x="18034" y="26162"/>
                    <a:pt x="14986" y="30734"/>
                    <a:pt x="12827" y="35941"/>
                  </a:cubicBezTo>
                  <a:cubicBezTo>
                    <a:pt x="10668" y="41148"/>
                    <a:pt x="9525" y="46736"/>
                    <a:pt x="9525" y="52324"/>
                  </a:cubicBezTo>
                  <a:cubicBezTo>
                    <a:pt x="9525" y="58039"/>
                    <a:pt x="10668" y="63500"/>
                    <a:pt x="12827" y="68707"/>
                  </a:cubicBezTo>
                  <a:lnTo>
                    <a:pt x="8382" y="70485"/>
                  </a:lnTo>
                  <a:lnTo>
                    <a:pt x="12827" y="68707"/>
                  </a:lnTo>
                  <a:cubicBezTo>
                    <a:pt x="14986" y="73914"/>
                    <a:pt x="18034" y="78613"/>
                    <a:pt x="22098" y="82550"/>
                  </a:cubicBezTo>
                  <a:cubicBezTo>
                    <a:pt x="26162" y="86614"/>
                    <a:pt x="30734" y="89662"/>
                    <a:pt x="35941" y="91821"/>
                  </a:cubicBezTo>
                  <a:cubicBezTo>
                    <a:pt x="41148" y="93980"/>
                    <a:pt x="46609" y="95123"/>
                    <a:pt x="52324" y="95123"/>
                  </a:cubicBezTo>
                  <a:lnTo>
                    <a:pt x="52324" y="99822"/>
                  </a:lnTo>
                  <a:lnTo>
                    <a:pt x="52324" y="95123"/>
                  </a:lnTo>
                  <a:cubicBezTo>
                    <a:pt x="58039" y="95123"/>
                    <a:pt x="63500" y="93980"/>
                    <a:pt x="68707" y="91821"/>
                  </a:cubicBezTo>
                  <a:cubicBezTo>
                    <a:pt x="73914" y="89662"/>
                    <a:pt x="78613" y="86614"/>
                    <a:pt x="82550" y="82550"/>
                  </a:cubicBezTo>
                  <a:cubicBezTo>
                    <a:pt x="86487" y="78486"/>
                    <a:pt x="89662" y="73914"/>
                    <a:pt x="91821" y="68707"/>
                  </a:cubicBezTo>
                  <a:cubicBezTo>
                    <a:pt x="93980" y="63500"/>
                    <a:pt x="95123" y="58039"/>
                    <a:pt x="95123" y="52324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95438" y="5710238"/>
            <a:ext cx="104775" cy="104775"/>
            <a:chOff x="0" y="0"/>
            <a:chExt cx="104775" cy="1047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775" cy="104775"/>
            </a:xfrm>
            <a:custGeom>
              <a:avLst/>
              <a:gdLst/>
              <a:ahLst/>
              <a:cxnLst/>
              <a:rect r="r" b="b" t="t" l="l"/>
              <a:pathLst>
                <a:path h="104775" w="104775">
                  <a:moveTo>
                    <a:pt x="104775" y="52451"/>
                  </a:moveTo>
                  <a:cubicBezTo>
                    <a:pt x="104775" y="59436"/>
                    <a:pt x="103505" y="66040"/>
                    <a:pt x="100838" y="72517"/>
                  </a:cubicBezTo>
                  <a:cubicBezTo>
                    <a:pt x="98171" y="78867"/>
                    <a:pt x="94361" y="84582"/>
                    <a:pt x="89535" y="89535"/>
                  </a:cubicBezTo>
                  <a:cubicBezTo>
                    <a:pt x="84582" y="94488"/>
                    <a:pt x="78994" y="98298"/>
                    <a:pt x="72517" y="100838"/>
                  </a:cubicBezTo>
                  <a:lnTo>
                    <a:pt x="70739" y="96393"/>
                  </a:lnTo>
                  <a:lnTo>
                    <a:pt x="72517" y="100838"/>
                  </a:lnTo>
                  <a:cubicBezTo>
                    <a:pt x="66167" y="103505"/>
                    <a:pt x="59436" y="104775"/>
                    <a:pt x="52451" y="104775"/>
                  </a:cubicBezTo>
                  <a:cubicBezTo>
                    <a:pt x="45466" y="104775"/>
                    <a:pt x="38862" y="103505"/>
                    <a:pt x="32385" y="100838"/>
                  </a:cubicBezTo>
                  <a:lnTo>
                    <a:pt x="34163" y="96393"/>
                  </a:lnTo>
                  <a:lnTo>
                    <a:pt x="32385" y="100838"/>
                  </a:lnTo>
                  <a:cubicBezTo>
                    <a:pt x="26035" y="98171"/>
                    <a:pt x="20320" y="94361"/>
                    <a:pt x="15367" y="89535"/>
                  </a:cubicBezTo>
                  <a:cubicBezTo>
                    <a:pt x="10414" y="84582"/>
                    <a:pt x="6604" y="78867"/>
                    <a:pt x="3937" y="72390"/>
                  </a:cubicBezTo>
                  <a:cubicBezTo>
                    <a:pt x="1270" y="66040"/>
                    <a:pt x="0" y="59309"/>
                    <a:pt x="0" y="52324"/>
                  </a:cubicBezTo>
                  <a:lnTo>
                    <a:pt x="4699" y="52324"/>
                  </a:lnTo>
                  <a:lnTo>
                    <a:pt x="0" y="52324"/>
                  </a:lnTo>
                  <a:cubicBezTo>
                    <a:pt x="0" y="45339"/>
                    <a:pt x="1270" y="38735"/>
                    <a:pt x="3937" y="32258"/>
                  </a:cubicBezTo>
                  <a:lnTo>
                    <a:pt x="8382" y="34036"/>
                  </a:lnTo>
                  <a:lnTo>
                    <a:pt x="3937" y="32258"/>
                  </a:lnTo>
                  <a:cubicBezTo>
                    <a:pt x="6604" y="25908"/>
                    <a:pt x="10414" y="20193"/>
                    <a:pt x="15240" y="15240"/>
                  </a:cubicBezTo>
                  <a:lnTo>
                    <a:pt x="18669" y="18669"/>
                  </a:lnTo>
                  <a:lnTo>
                    <a:pt x="15240" y="15240"/>
                  </a:lnTo>
                  <a:cubicBezTo>
                    <a:pt x="20193" y="10414"/>
                    <a:pt x="25908" y="6604"/>
                    <a:pt x="32385" y="3937"/>
                  </a:cubicBezTo>
                  <a:lnTo>
                    <a:pt x="34163" y="8382"/>
                  </a:lnTo>
                  <a:lnTo>
                    <a:pt x="32385" y="3937"/>
                  </a:lnTo>
                  <a:cubicBezTo>
                    <a:pt x="38735" y="1270"/>
                    <a:pt x="45466" y="0"/>
                    <a:pt x="52451" y="0"/>
                  </a:cubicBezTo>
                  <a:lnTo>
                    <a:pt x="52451" y="4826"/>
                  </a:lnTo>
                  <a:lnTo>
                    <a:pt x="52451" y="0"/>
                  </a:lnTo>
                  <a:cubicBezTo>
                    <a:pt x="59309" y="0"/>
                    <a:pt x="66040" y="1270"/>
                    <a:pt x="72390" y="3937"/>
                  </a:cubicBezTo>
                  <a:lnTo>
                    <a:pt x="70612" y="8382"/>
                  </a:lnTo>
                  <a:lnTo>
                    <a:pt x="72390" y="3937"/>
                  </a:lnTo>
                  <a:cubicBezTo>
                    <a:pt x="78740" y="6604"/>
                    <a:pt x="84455" y="10414"/>
                    <a:pt x="89408" y="15240"/>
                  </a:cubicBezTo>
                  <a:lnTo>
                    <a:pt x="85979" y="18669"/>
                  </a:lnTo>
                  <a:lnTo>
                    <a:pt x="89408" y="15240"/>
                  </a:lnTo>
                  <a:cubicBezTo>
                    <a:pt x="94361" y="20193"/>
                    <a:pt x="98171" y="25781"/>
                    <a:pt x="100711" y="32258"/>
                  </a:cubicBezTo>
                  <a:lnTo>
                    <a:pt x="96266" y="34036"/>
                  </a:lnTo>
                  <a:lnTo>
                    <a:pt x="100711" y="32258"/>
                  </a:lnTo>
                  <a:cubicBezTo>
                    <a:pt x="103378" y="38608"/>
                    <a:pt x="104648" y="45339"/>
                    <a:pt x="104648" y="52324"/>
                  </a:cubicBezTo>
                  <a:moveTo>
                    <a:pt x="95123" y="52324"/>
                  </a:moveTo>
                  <a:lnTo>
                    <a:pt x="99822" y="52324"/>
                  </a:lnTo>
                  <a:lnTo>
                    <a:pt x="95123" y="52324"/>
                  </a:lnTo>
                  <a:cubicBezTo>
                    <a:pt x="95123" y="46609"/>
                    <a:pt x="93980" y="41148"/>
                    <a:pt x="91821" y="35941"/>
                  </a:cubicBezTo>
                  <a:cubicBezTo>
                    <a:pt x="89662" y="30734"/>
                    <a:pt x="86614" y="26035"/>
                    <a:pt x="82550" y="22098"/>
                  </a:cubicBezTo>
                  <a:cubicBezTo>
                    <a:pt x="78486" y="18161"/>
                    <a:pt x="73914" y="14986"/>
                    <a:pt x="68707" y="12827"/>
                  </a:cubicBezTo>
                  <a:cubicBezTo>
                    <a:pt x="63500" y="10668"/>
                    <a:pt x="58039" y="9525"/>
                    <a:pt x="52451" y="9525"/>
                  </a:cubicBezTo>
                  <a:cubicBezTo>
                    <a:pt x="46863" y="9525"/>
                    <a:pt x="41275" y="10668"/>
                    <a:pt x="36068" y="12827"/>
                  </a:cubicBezTo>
                  <a:cubicBezTo>
                    <a:pt x="30861" y="14986"/>
                    <a:pt x="26162" y="18034"/>
                    <a:pt x="22225" y="22098"/>
                  </a:cubicBezTo>
                  <a:cubicBezTo>
                    <a:pt x="18161" y="26162"/>
                    <a:pt x="15113" y="30734"/>
                    <a:pt x="12954" y="35941"/>
                  </a:cubicBezTo>
                  <a:cubicBezTo>
                    <a:pt x="10795" y="41148"/>
                    <a:pt x="9525" y="46736"/>
                    <a:pt x="9525" y="52324"/>
                  </a:cubicBezTo>
                  <a:cubicBezTo>
                    <a:pt x="9525" y="58039"/>
                    <a:pt x="10668" y="63500"/>
                    <a:pt x="12827" y="68707"/>
                  </a:cubicBezTo>
                  <a:lnTo>
                    <a:pt x="8382" y="70485"/>
                  </a:lnTo>
                  <a:lnTo>
                    <a:pt x="12827" y="68707"/>
                  </a:lnTo>
                  <a:cubicBezTo>
                    <a:pt x="14986" y="73914"/>
                    <a:pt x="18034" y="78613"/>
                    <a:pt x="22098" y="82550"/>
                  </a:cubicBezTo>
                  <a:lnTo>
                    <a:pt x="18669" y="85979"/>
                  </a:lnTo>
                  <a:lnTo>
                    <a:pt x="22098" y="82550"/>
                  </a:lnTo>
                  <a:cubicBezTo>
                    <a:pt x="26162" y="86614"/>
                    <a:pt x="30734" y="89662"/>
                    <a:pt x="35941" y="91821"/>
                  </a:cubicBezTo>
                  <a:cubicBezTo>
                    <a:pt x="41148" y="93980"/>
                    <a:pt x="46609" y="95123"/>
                    <a:pt x="52324" y="95123"/>
                  </a:cubicBezTo>
                  <a:lnTo>
                    <a:pt x="52324" y="99822"/>
                  </a:lnTo>
                  <a:lnTo>
                    <a:pt x="52324" y="95123"/>
                  </a:lnTo>
                  <a:cubicBezTo>
                    <a:pt x="58039" y="95123"/>
                    <a:pt x="63500" y="93980"/>
                    <a:pt x="68707" y="91821"/>
                  </a:cubicBezTo>
                  <a:cubicBezTo>
                    <a:pt x="73914" y="89662"/>
                    <a:pt x="78613" y="86614"/>
                    <a:pt x="82550" y="82550"/>
                  </a:cubicBezTo>
                  <a:lnTo>
                    <a:pt x="85979" y="85979"/>
                  </a:lnTo>
                  <a:lnTo>
                    <a:pt x="82550" y="82550"/>
                  </a:lnTo>
                  <a:cubicBezTo>
                    <a:pt x="86614" y="78486"/>
                    <a:pt x="89662" y="73914"/>
                    <a:pt x="91821" y="68707"/>
                  </a:cubicBezTo>
                  <a:lnTo>
                    <a:pt x="96266" y="70485"/>
                  </a:lnTo>
                  <a:lnTo>
                    <a:pt x="91821" y="68707"/>
                  </a:lnTo>
                  <a:cubicBezTo>
                    <a:pt x="93980" y="63500"/>
                    <a:pt x="95123" y="58039"/>
                    <a:pt x="95123" y="52324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47712" y="844753"/>
            <a:ext cx="2253996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アプリ概要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712" y="1617012"/>
            <a:ext cx="1592951" cy="535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b="true" sz="2175" spc="-45">
                <a:solidFill>
                  <a:srgbClr val="1F232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Game-Shiru</a:t>
            </a: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52612" y="2188512"/>
            <a:ext cx="138265" cy="53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09422" y="1584055"/>
            <a:ext cx="4747479" cy="51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はゲーム推薦アプリケーションです。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0162" y="2155555"/>
            <a:ext cx="9937509" cy="51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⽬的</a:t>
            </a:r>
            <a:r>
              <a:rPr lang="en-US" sz="21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ユーザーがタグ、ジャンル、好みに基づいてゲームを検索‧フィルタリン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0162" y="2812780"/>
            <a:ext cx="6206471" cy="1322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グ‧ソートできる</a:t>
            </a:r>
          </a:p>
          <a:p>
            <a:pPr algn="l">
              <a:lnSpc>
                <a:spcPts val="5437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データソース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100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ゲームのマスターデータを使⽤</a:t>
            </a:r>
          </a:p>
          <a:p>
            <a:pPr algn="l">
              <a:lnSpc>
                <a:spcPts val="2211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主な機能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52612" y="3974830"/>
            <a:ext cx="7758103" cy="201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6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タグによる検索</a:t>
            </a:r>
          </a:p>
          <a:p>
            <a:pPr algn="just">
              <a:lnSpc>
                <a:spcPts val="3412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国別フィルタリング</a:t>
            </a:r>
          </a:p>
          <a:p>
            <a:pPr algn="just">
              <a:lnSpc>
                <a:spcPts val="4236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リリース⽇順ソート</a:t>
            </a:r>
          </a:p>
          <a:p>
            <a:pPr algn="just">
              <a:lnSpc>
                <a:spcPts val="3262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CRUD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操作（ゲームレコードの作成、読み取り、更新、削除）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4905375"/>
            <a:ext cx="95250" cy="95250"/>
            <a:chOff x="0" y="0"/>
            <a:chExt cx="95250" cy="95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786"/>
                  </a:cubicBezTo>
                  <a:cubicBezTo>
                    <a:pt x="1270" y="59944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47750" y="5391150"/>
            <a:ext cx="95250" cy="95250"/>
            <a:chOff x="0" y="0"/>
            <a:chExt cx="95250" cy="95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377" cy="95250"/>
            </a:xfrm>
            <a:custGeom>
              <a:avLst/>
              <a:gdLst/>
              <a:ahLst/>
              <a:cxnLst/>
              <a:rect r="r" b="b" t="t" l="l"/>
              <a:pathLst>
                <a:path h="95250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786"/>
                  </a:cubicBezTo>
                  <a:cubicBezTo>
                    <a:pt x="89154" y="71501"/>
                    <a:pt x="85725" y="76708"/>
                    <a:pt x="81280" y="81280"/>
                  </a:cubicBezTo>
                  <a:cubicBezTo>
                    <a:pt x="76835" y="85852"/>
                    <a:pt x="71628" y="89154"/>
                    <a:pt x="65786" y="91567"/>
                  </a:cubicBezTo>
                  <a:cubicBezTo>
                    <a:pt x="59944" y="93980"/>
                    <a:pt x="53848" y="95250"/>
                    <a:pt x="47498" y="95250"/>
                  </a:cubicBezTo>
                  <a:cubicBezTo>
                    <a:pt x="41148" y="95250"/>
                    <a:pt x="35052" y="93980"/>
                    <a:pt x="29210" y="91567"/>
                  </a:cubicBezTo>
                  <a:cubicBezTo>
                    <a:pt x="23368" y="89154"/>
                    <a:pt x="18288" y="85725"/>
                    <a:pt x="13716" y="81280"/>
                  </a:cubicBezTo>
                  <a:cubicBezTo>
                    <a:pt x="9144" y="76835"/>
                    <a:pt x="6096" y="71628"/>
                    <a:pt x="3683" y="65786"/>
                  </a:cubicBezTo>
                  <a:cubicBezTo>
                    <a:pt x="1270" y="59944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47750" y="5876925"/>
            <a:ext cx="95250" cy="95250"/>
            <a:chOff x="0" y="0"/>
            <a:chExt cx="95250" cy="952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377" cy="95250"/>
            </a:xfrm>
            <a:custGeom>
              <a:avLst/>
              <a:gdLst/>
              <a:ahLst/>
              <a:cxnLst/>
              <a:rect r="r" b="b" t="t" l="l"/>
              <a:pathLst>
                <a:path h="95250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786"/>
                  </a:cubicBezTo>
                  <a:cubicBezTo>
                    <a:pt x="89154" y="71501"/>
                    <a:pt x="85725" y="76708"/>
                    <a:pt x="81280" y="81280"/>
                  </a:cubicBezTo>
                  <a:cubicBezTo>
                    <a:pt x="76835" y="85852"/>
                    <a:pt x="71628" y="89154"/>
                    <a:pt x="65786" y="91567"/>
                  </a:cubicBezTo>
                  <a:cubicBezTo>
                    <a:pt x="59944" y="93980"/>
                    <a:pt x="53848" y="95250"/>
                    <a:pt x="47498" y="95250"/>
                  </a:cubicBezTo>
                  <a:cubicBezTo>
                    <a:pt x="41148" y="95250"/>
                    <a:pt x="35052" y="93980"/>
                    <a:pt x="29210" y="91567"/>
                  </a:cubicBezTo>
                  <a:cubicBezTo>
                    <a:pt x="23368" y="89154"/>
                    <a:pt x="18288" y="85725"/>
                    <a:pt x="13716" y="81280"/>
                  </a:cubicBezTo>
                  <a:cubicBezTo>
                    <a:pt x="9144" y="76835"/>
                    <a:pt x="6096" y="71628"/>
                    <a:pt x="3683" y="65786"/>
                  </a:cubicBezTo>
                  <a:cubicBezTo>
                    <a:pt x="1270" y="59944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47750" y="6353175"/>
            <a:ext cx="95250" cy="95250"/>
            <a:chOff x="0" y="0"/>
            <a:chExt cx="95250" cy="95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377" cy="95250"/>
            </a:xfrm>
            <a:custGeom>
              <a:avLst/>
              <a:gdLst/>
              <a:ahLst/>
              <a:cxnLst/>
              <a:rect r="r" b="b" t="t" l="l"/>
              <a:pathLst>
                <a:path h="95250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786"/>
                  </a:cubicBezTo>
                  <a:cubicBezTo>
                    <a:pt x="89154" y="71501"/>
                    <a:pt x="85725" y="76708"/>
                    <a:pt x="81280" y="81280"/>
                  </a:cubicBezTo>
                  <a:cubicBezTo>
                    <a:pt x="76835" y="85852"/>
                    <a:pt x="71628" y="89154"/>
                    <a:pt x="65786" y="91567"/>
                  </a:cubicBezTo>
                  <a:cubicBezTo>
                    <a:pt x="59944" y="93980"/>
                    <a:pt x="53848" y="95250"/>
                    <a:pt x="47498" y="95250"/>
                  </a:cubicBezTo>
                  <a:cubicBezTo>
                    <a:pt x="41148" y="95250"/>
                    <a:pt x="35052" y="93980"/>
                    <a:pt x="29210" y="91567"/>
                  </a:cubicBezTo>
                  <a:cubicBezTo>
                    <a:pt x="23368" y="89154"/>
                    <a:pt x="18288" y="85725"/>
                    <a:pt x="13716" y="81280"/>
                  </a:cubicBezTo>
                  <a:cubicBezTo>
                    <a:pt x="9144" y="76835"/>
                    <a:pt x="6096" y="71628"/>
                    <a:pt x="3683" y="65786"/>
                  </a:cubicBezTo>
                  <a:cubicBezTo>
                    <a:pt x="1270" y="59944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747712" y="701878"/>
            <a:ext cx="2704795" cy="134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ペルソナ分析</a:t>
            </a:r>
          </a:p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ターゲットユーザー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603" y="2026587"/>
            <a:ext cx="9120521" cy="198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1.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ゲーム愛好家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新しいゲームを探している</a:t>
            </a:r>
          </a:p>
          <a:p>
            <a:pPr algn="l">
              <a:lnSpc>
                <a:spcPts val="3149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2.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コレクター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特定のジャンルやプラットフォームのゲームを収集したい</a:t>
            </a:r>
          </a:p>
          <a:p>
            <a:pPr algn="l">
              <a:lnSpc>
                <a:spcPts val="435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3.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開発者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市場調査や競合分析のためにゲームデータを調べたい</a:t>
            </a:r>
          </a:p>
          <a:p>
            <a:pPr algn="l">
              <a:lnSpc>
                <a:spcPts val="3299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4.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カジュアルプレイヤー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⾃分の好みに合ったゲームを⾒つけたい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7712" y="3925976"/>
            <a:ext cx="2295496" cy="69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ユーザーのニーズ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162" y="4689205"/>
            <a:ext cx="4220604" cy="1860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2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直感的な検索インターフェース</a:t>
            </a:r>
          </a:p>
          <a:p>
            <a:pPr algn="just">
              <a:lnSpc>
                <a:spcPts val="4236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⾼度なフィルタリングオプション</a:t>
            </a:r>
          </a:p>
          <a:p>
            <a:pPr algn="just">
              <a:lnSpc>
                <a:spcPts val="3412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詳細なゲーム情報</a:t>
            </a:r>
          </a:p>
          <a:p>
            <a:pPr algn="just">
              <a:lnSpc>
                <a:spcPts val="4086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簡単なデータ管理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800" y="590550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デモ動画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8876" y="2631969"/>
            <a:ext cx="10014248" cy="64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749" b="true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https://drive.google.com/file/d/1pCJEL2-gz9Bc5oOMvt7zbcINs2uu5EMr/view?usp=sharing</a:t>
            </a:r>
          </a:p>
          <a:p>
            <a:pPr algn="ctr">
              <a:lnSpc>
                <a:spcPts val="2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5438" y="5472112"/>
            <a:ext cx="104775" cy="104775"/>
          </a:xfrm>
          <a:custGeom>
            <a:avLst/>
            <a:gdLst/>
            <a:ahLst/>
            <a:cxnLst/>
            <a:rect r="r" b="b" t="t" l="l"/>
            <a:pathLst>
              <a:path h="104775" w="104775">
                <a:moveTo>
                  <a:pt x="0" y="0"/>
                </a:moveTo>
                <a:lnTo>
                  <a:pt x="104774" y="0"/>
                </a:lnTo>
                <a:lnTo>
                  <a:pt x="104774" y="104776"/>
                </a:lnTo>
                <a:lnTo>
                  <a:pt x="0" y="104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438" y="5948362"/>
            <a:ext cx="104775" cy="104775"/>
          </a:xfrm>
          <a:custGeom>
            <a:avLst/>
            <a:gdLst/>
            <a:ahLst/>
            <a:cxnLst/>
            <a:rect r="r" b="b" t="t" l="l"/>
            <a:pathLst>
              <a:path h="104775" w="104775">
                <a:moveTo>
                  <a:pt x="0" y="0"/>
                </a:moveTo>
                <a:lnTo>
                  <a:pt x="104774" y="0"/>
                </a:lnTo>
                <a:lnTo>
                  <a:pt x="104774" y="104776"/>
                </a:lnTo>
                <a:lnTo>
                  <a:pt x="0" y="104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5438" y="2881312"/>
            <a:ext cx="104775" cy="104775"/>
          </a:xfrm>
          <a:custGeom>
            <a:avLst/>
            <a:gdLst/>
            <a:ahLst/>
            <a:cxnLst/>
            <a:rect r="r" b="b" t="t" l="l"/>
            <a:pathLst>
              <a:path h="104775" w="104775">
                <a:moveTo>
                  <a:pt x="0" y="0"/>
                </a:moveTo>
                <a:lnTo>
                  <a:pt x="104774" y="0"/>
                </a:lnTo>
                <a:lnTo>
                  <a:pt x="104774" y="104776"/>
                </a:lnTo>
                <a:lnTo>
                  <a:pt x="0" y="104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5438" y="4500562"/>
            <a:ext cx="104775" cy="104775"/>
          </a:xfrm>
          <a:custGeom>
            <a:avLst/>
            <a:gdLst/>
            <a:ahLst/>
            <a:cxnLst/>
            <a:rect r="r" b="b" t="t" l="l"/>
            <a:pathLst>
              <a:path h="104775" w="104775">
                <a:moveTo>
                  <a:pt x="0" y="0"/>
                </a:moveTo>
                <a:lnTo>
                  <a:pt x="104774" y="0"/>
                </a:lnTo>
                <a:lnTo>
                  <a:pt x="104774" y="104776"/>
                </a:lnTo>
                <a:lnTo>
                  <a:pt x="0" y="104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438" y="3367088"/>
            <a:ext cx="104775" cy="104775"/>
          </a:xfrm>
          <a:custGeom>
            <a:avLst/>
            <a:gdLst/>
            <a:ahLst/>
            <a:cxnLst/>
            <a:rect r="r" b="b" t="t" l="l"/>
            <a:pathLst>
              <a:path h="104775" w="104775">
                <a:moveTo>
                  <a:pt x="0" y="0"/>
                </a:moveTo>
                <a:lnTo>
                  <a:pt x="104774" y="0"/>
                </a:lnTo>
                <a:lnTo>
                  <a:pt x="104774" y="104774"/>
                </a:lnTo>
                <a:lnTo>
                  <a:pt x="0" y="10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438" y="4986338"/>
            <a:ext cx="104775" cy="104775"/>
          </a:xfrm>
          <a:custGeom>
            <a:avLst/>
            <a:gdLst/>
            <a:ahLst/>
            <a:cxnLst/>
            <a:rect r="r" b="b" t="t" l="l"/>
            <a:pathLst>
              <a:path h="104775" w="104775">
                <a:moveTo>
                  <a:pt x="0" y="0"/>
                </a:moveTo>
                <a:lnTo>
                  <a:pt x="104774" y="0"/>
                </a:lnTo>
                <a:lnTo>
                  <a:pt x="104774" y="104774"/>
                </a:lnTo>
                <a:lnTo>
                  <a:pt x="0" y="10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7712" y="701878"/>
            <a:ext cx="2691270" cy="13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システム概要</a:t>
            </a:r>
          </a:p>
          <a:p>
            <a:pPr algn="l">
              <a:lnSpc>
                <a:spcPts val="4450"/>
              </a:lnSpc>
            </a:pPr>
            <a:r>
              <a:rPr lang="en-US" b="true" sz="2175">
                <a:solidFill>
                  <a:srgbClr val="1F2328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層アーキテクチャ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5603" y="2036112"/>
            <a:ext cx="3916366" cy="53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1.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ユーザーインターフェース層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5603" y="2598087"/>
            <a:ext cx="2826001" cy="158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Web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ブラウザ</a:t>
            </a:r>
          </a:p>
          <a:p>
            <a:pPr algn="just">
              <a:lnSpc>
                <a:spcPts val="3299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モバイルアプリ</a:t>
            </a:r>
          </a:p>
          <a:p>
            <a:pPr algn="just">
              <a:lnSpc>
                <a:spcPts val="5437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2.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アプリケーション層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2612" y="4322112"/>
            <a:ext cx="2375268" cy="179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2"/>
              </a:lnSpc>
            </a:pP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Flask Web</a:t>
            </a: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サーバー</a:t>
            </a:r>
          </a:p>
          <a:p>
            <a:pPr algn="just">
              <a:lnSpc>
                <a:spcPts val="4236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ゲームサービス</a:t>
            </a:r>
          </a:p>
          <a:p>
            <a:pPr algn="just">
              <a:lnSpc>
                <a:spcPts val="3412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推薦エンジン</a:t>
            </a:r>
          </a:p>
          <a:p>
            <a:pPr algn="just">
              <a:lnSpc>
                <a:spcPts val="4086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検索サービス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5603" y="6189012"/>
            <a:ext cx="2248405" cy="57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3.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72" y="1517647"/>
            <a:ext cx="10823572" cy="5403847"/>
            <a:chOff x="0" y="0"/>
            <a:chExt cx="10823575" cy="5403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453" y="68326"/>
              <a:ext cx="10687050" cy="5271897"/>
            </a:xfrm>
            <a:custGeom>
              <a:avLst/>
              <a:gdLst/>
              <a:ahLst/>
              <a:cxnLst/>
              <a:rect r="r" b="b" t="t" l="l"/>
              <a:pathLst>
                <a:path h="5271897" w="10687050">
                  <a:moveTo>
                    <a:pt x="52197" y="0"/>
                  </a:moveTo>
                  <a:cubicBezTo>
                    <a:pt x="48768" y="0"/>
                    <a:pt x="45339" y="381"/>
                    <a:pt x="42037" y="1016"/>
                  </a:cubicBezTo>
                  <a:cubicBezTo>
                    <a:pt x="38735" y="1651"/>
                    <a:pt x="35433" y="2667"/>
                    <a:pt x="32258" y="3937"/>
                  </a:cubicBezTo>
                  <a:cubicBezTo>
                    <a:pt x="29083" y="5207"/>
                    <a:pt x="26035" y="6858"/>
                    <a:pt x="23241" y="8763"/>
                  </a:cubicBezTo>
                  <a:cubicBezTo>
                    <a:pt x="20447" y="10668"/>
                    <a:pt x="17780" y="12827"/>
                    <a:pt x="15240" y="15240"/>
                  </a:cubicBezTo>
                  <a:cubicBezTo>
                    <a:pt x="12700" y="17653"/>
                    <a:pt x="10668" y="20320"/>
                    <a:pt x="8763" y="23241"/>
                  </a:cubicBezTo>
                  <a:cubicBezTo>
                    <a:pt x="6858" y="26162"/>
                    <a:pt x="5207" y="29083"/>
                    <a:pt x="3937" y="32258"/>
                  </a:cubicBezTo>
                  <a:cubicBezTo>
                    <a:pt x="2667" y="35433"/>
                    <a:pt x="1651" y="38735"/>
                    <a:pt x="1016" y="42037"/>
                  </a:cubicBezTo>
                  <a:cubicBezTo>
                    <a:pt x="381" y="45339"/>
                    <a:pt x="0" y="48768"/>
                    <a:pt x="0" y="52197"/>
                  </a:cubicBezTo>
                  <a:lnTo>
                    <a:pt x="0" y="5271897"/>
                  </a:lnTo>
                  <a:lnTo>
                    <a:pt x="10687050" y="5271897"/>
                  </a:lnTo>
                  <a:lnTo>
                    <a:pt x="10687050" y="52324"/>
                  </a:lnTo>
                  <a:cubicBezTo>
                    <a:pt x="10687050" y="48895"/>
                    <a:pt x="10686669" y="45466"/>
                    <a:pt x="10686034" y="42164"/>
                  </a:cubicBezTo>
                  <a:cubicBezTo>
                    <a:pt x="10685399" y="38862"/>
                    <a:pt x="10684383" y="35560"/>
                    <a:pt x="10683113" y="32385"/>
                  </a:cubicBezTo>
                  <a:cubicBezTo>
                    <a:pt x="10681843" y="29210"/>
                    <a:pt x="10680192" y="26162"/>
                    <a:pt x="10678287" y="23368"/>
                  </a:cubicBezTo>
                  <a:cubicBezTo>
                    <a:pt x="10676382" y="20574"/>
                    <a:pt x="10674223" y="17907"/>
                    <a:pt x="10671810" y="15367"/>
                  </a:cubicBezTo>
                  <a:cubicBezTo>
                    <a:pt x="10669397" y="12827"/>
                    <a:pt x="10666730" y="10795"/>
                    <a:pt x="10663809" y="8890"/>
                  </a:cubicBezTo>
                  <a:cubicBezTo>
                    <a:pt x="10660888" y="6985"/>
                    <a:pt x="10657967" y="5334"/>
                    <a:pt x="10654792" y="4064"/>
                  </a:cubicBezTo>
                  <a:cubicBezTo>
                    <a:pt x="10651617" y="2794"/>
                    <a:pt x="10648315" y="1778"/>
                    <a:pt x="10645013" y="1143"/>
                  </a:cubicBezTo>
                  <a:cubicBezTo>
                    <a:pt x="10641711" y="508"/>
                    <a:pt x="10638282" y="127"/>
                    <a:pt x="10634853" y="127"/>
                  </a:cubicBezTo>
                  <a:close/>
                </a:path>
              </a:pathLst>
            </a:custGeom>
            <a:solidFill>
              <a:srgbClr val="F6F8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373"/>
              <a:ext cx="10696575" cy="5276977"/>
            </a:xfrm>
            <a:custGeom>
              <a:avLst/>
              <a:gdLst/>
              <a:ahLst/>
              <a:cxnLst/>
              <a:rect r="r" b="b" t="t" l="l"/>
              <a:pathLst>
                <a:path h="5276977" w="10696575">
                  <a:moveTo>
                    <a:pt x="57150" y="127"/>
                  </a:moveTo>
                  <a:cubicBezTo>
                    <a:pt x="53340" y="127"/>
                    <a:pt x="49657" y="508"/>
                    <a:pt x="45974" y="1270"/>
                  </a:cubicBezTo>
                  <a:cubicBezTo>
                    <a:pt x="42291" y="2032"/>
                    <a:pt x="38735" y="3048"/>
                    <a:pt x="35306" y="4572"/>
                  </a:cubicBezTo>
                  <a:cubicBezTo>
                    <a:pt x="31877" y="6096"/>
                    <a:pt x="28575" y="7747"/>
                    <a:pt x="25400" y="9906"/>
                  </a:cubicBezTo>
                  <a:cubicBezTo>
                    <a:pt x="22225" y="11938"/>
                    <a:pt x="19431" y="14351"/>
                    <a:pt x="16764" y="17018"/>
                  </a:cubicBezTo>
                  <a:cubicBezTo>
                    <a:pt x="14097" y="19685"/>
                    <a:pt x="11684" y="22606"/>
                    <a:pt x="9652" y="25654"/>
                  </a:cubicBezTo>
                  <a:cubicBezTo>
                    <a:pt x="7620" y="28829"/>
                    <a:pt x="5842" y="32131"/>
                    <a:pt x="4318" y="35560"/>
                  </a:cubicBezTo>
                  <a:cubicBezTo>
                    <a:pt x="2794" y="38989"/>
                    <a:pt x="1778" y="42545"/>
                    <a:pt x="1016" y="46228"/>
                  </a:cubicBezTo>
                  <a:cubicBezTo>
                    <a:pt x="254" y="49911"/>
                    <a:pt x="0" y="53467"/>
                    <a:pt x="0" y="57277"/>
                  </a:cubicBezTo>
                  <a:lnTo>
                    <a:pt x="0" y="5276977"/>
                  </a:lnTo>
                  <a:lnTo>
                    <a:pt x="9525" y="5276977"/>
                  </a:lnTo>
                  <a:lnTo>
                    <a:pt x="9525" y="57277"/>
                  </a:lnTo>
                  <a:cubicBezTo>
                    <a:pt x="9525" y="54102"/>
                    <a:pt x="9779" y="51054"/>
                    <a:pt x="10414" y="48006"/>
                  </a:cubicBezTo>
                  <a:cubicBezTo>
                    <a:pt x="11049" y="44958"/>
                    <a:pt x="11938" y="41910"/>
                    <a:pt x="13081" y="39116"/>
                  </a:cubicBezTo>
                  <a:cubicBezTo>
                    <a:pt x="14224" y="36322"/>
                    <a:pt x="15748" y="33528"/>
                    <a:pt x="17526" y="30861"/>
                  </a:cubicBezTo>
                  <a:cubicBezTo>
                    <a:pt x="19304" y="28194"/>
                    <a:pt x="21209" y="25908"/>
                    <a:pt x="23495" y="23622"/>
                  </a:cubicBezTo>
                  <a:cubicBezTo>
                    <a:pt x="25654" y="21463"/>
                    <a:pt x="28067" y="19431"/>
                    <a:pt x="30734" y="17653"/>
                  </a:cubicBezTo>
                  <a:cubicBezTo>
                    <a:pt x="33401" y="15875"/>
                    <a:pt x="36068" y="14478"/>
                    <a:pt x="38989" y="13208"/>
                  </a:cubicBezTo>
                  <a:cubicBezTo>
                    <a:pt x="41910" y="12065"/>
                    <a:pt x="44831" y="11049"/>
                    <a:pt x="47879" y="10541"/>
                  </a:cubicBezTo>
                  <a:cubicBezTo>
                    <a:pt x="50927" y="10033"/>
                    <a:pt x="54102" y="9652"/>
                    <a:pt x="57150" y="9652"/>
                  </a:cubicBezTo>
                  <a:lnTo>
                    <a:pt x="10639425" y="9652"/>
                  </a:lnTo>
                  <a:cubicBezTo>
                    <a:pt x="10642600" y="9652"/>
                    <a:pt x="10645648" y="9906"/>
                    <a:pt x="10648696" y="10541"/>
                  </a:cubicBezTo>
                  <a:cubicBezTo>
                    <a:pt x="10651744" y="11176"/>
                    <a:pt x="10654792" y="12065"/>
                    <a:pt x="10657586" y="13208"/>
                  </a:cubicBezTo>
                  <a:cubicBezTo>
                    <a:pt x="10660380" y="14351"/>
                    <a:pt x="10663174" y="15875"/>
                    <a:pt x="10665841" y="17653"/>
                  </a:cubicBezTo>
                  <a:cubicBezTo>
                    <a:pt x="10668508" y="19431"/>
                    <a:pt x="10670794" y="21336"/>
                    <a:pt x="10673080" y="23622"/>
                  </a:cubicBezTo>
                  <a:cubicBezTo>
                    <a:pt x="10675366" y="25908"/>
                    <a:pt x="10677271" y="28194"/>
                    <a:pt x="10679049" y="30861"/>
                  </a:cubicBezTo>
                  <a:cubicBezTo>
                    <a:pt x="10680827" y="33401"/>
                    <a:pt x="10682224" y="36195"/>
                    <a:pt x="10683494" y="39116"/>
                  </a:cubicBezTo>
                  <a:cubicBezTo>
                    <a:pt x="10684637" y="42037"/>
                    <a:pt x="10685653" y="44958"/>
                    <a:pt x="10686161" y="48006"/>
                  </a:cubicBezTo>
                  <a:cubicBezTo>
                    <a:pt x="10686796" y="51054"/>
                    <a:pt x="10687050" y="54229"/>
                    <a:pt x="10687050" y="57277"/>
                  </a:cubicBezTo>
                  <a:lnTo>
                    <a:pt x="10687050" y="5276977"/>
                  </a:lnTo>
                  <a:lnTo>
                    <a:pt x="10696575" y="5276977"/>
                  </a:lnTo>
                  <a:lnTo>
                    <a:pt x="10696575" y="57277"/>
                  </a:lnTo>
                  <a:cubicBezTo>
                    <a:pt x="10696575" y="53467"/>
                    <a:pt x="10696194" y="49784"/>
                    <a:pt x="10695432" y="46101"/>
                  </a:cubicBezTo>
                  <a:cubicBezTo>
                    <a:pt x="10694670" y="42418"/>
                    <a:pt x="10693654" y="38862"/>
                    <a:pt x="10692130" y="35433"/>
                  </a:cubicBezTo>
                  <a:cubicBezTo>
                    <a:pt x="10690733" y="32004"/>
                    <a:pt x="10688955" y="28702"/>
                    <a:pt x="10686796" y="25527"/>
                  </a:cubicBezTo>
                  <a:cubicBezTo>
                    <a:pt x="10684637" y="22352"/>
                    <a:pt x="10682351" y="19558"/>
                    <a:pt x="10679684" y="16891"/>
                  </a:cubicBezTo>
                  <a:cubicBezTo>
                    <a:pt x="10677017" y="14224"/>
                    <a:pt x="10674096" y="11811"/>
                    <a:pt x="10671048" y="9779"/>
                  </a:cubicBezTo>
                  <a:cubicBezTo>
                    <a:pt x="10668000" y="7747"/>
                    <a:pt x="10664571" y="5969"/>
                    <a:pt x="10661142" y="4445"/>
                  </a:cubicBezTo>
                  <a:cubicBezTo>
                    <a:pt x="10657713" y="3048"/>
                    <a:pt x="10654157" y="1905"/>
                    <a:pt x="10650474" y="1143"/>
                  </a:cubicBezTo>
                  <a:cubicBezTo>
                    <a:pt x="10646791" y="381"/>
                    <a:pt x="10643108" y="0"/>
                    <a:pt x="10639298" y="0"/>
                  </a:cubicBezTo>
                  <a:close/>
                </a:path>
              </a:pathLst>
            </a:custGeom>
            <a:solidFill>
              <a:srgbClr val="D1D9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747712" y="691572"/>
            <a:ext cx="5191458" cy="73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アプリ構成</a:t>
            </a:r>
            <a:r>
              <a:rPr lang="en-US" b="true" sz="3480">
                <a:solidFill>
                  <a:srgbClr val="224466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フォルダ概要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" y="1731978"/>
            <a:ext cx="1636995" cy="69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5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game-app/ ├── app.py ├── requirements.txt ├── README.md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" y="2429875"/>
            <a:ext cx="982199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backend/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" y="2814733"/>
            <a:ext cx="163697" cy="2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  <a:p>
            <a:pPr algn="just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383" y="2814733"/>
            <a:ext cx="1391441" cy="2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├──db_manager.py</a:t>
            </a:r>
          </a:p>
          <a:p>
            <a:pPr algn="l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└──game_dao.py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" y="3098940"/>
            <a:ext cx="572948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db/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" y="3483807"/>
            <a:ext cx="163697" cy="45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383" y="3483807"/>
            <a:ext cx="1145896" cy="45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├──games.db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├──init_db.py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└──schema.sql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" y="3939721"/>
            <a:ext cx="736644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data/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" y="4324579"/>
            <a:ext cx="163697" cy="1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383" y="4324579"/>
            <a:ext cx="1145896" cy="1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└──games.json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" y="4442993"/>
            <a:ext cx="736644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docs/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" y="4827861"/>
            <a:ext cx="163697" cy="29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5383" y="4827861"/>
            <a:ext cx="1555137" cy="29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├──architecture.pu</a:t>
            </a:r>
          </a:p>
          <a:p>
            <a:pPr algn="l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└──schema.pu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" y="5112068"/>
            <a:ext cx="900341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static/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" y="5502850"/>
            <a:ext cx="163697" cy="1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│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5383" y="5502850"/>
            <a:ext cx="1064047" cy="1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 style.css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" y="5615340"/>
            <a:ext cx="1145896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 templates/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" y="6006132"/>
            <a:ext cx="81848" cy="78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5383" y="6006132"/>
            <a:ext cx="1227744" cy="78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base.html</a:t>
            </a:r>
          </a:p>
          <a:p>
            <a:pPr algn="l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index.html</a:t>
            </a:r>
          </a:p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detail.html</a:t>
            </a:r>
          </a:p>
          <a:p>
            <a:pPr algn="l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├── add.html</a:t>
            </a:r>
          </a:p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└── edit.html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82226" y="1897761"/>
            <a:ext cx="572948" cy="1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-US" sz="114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Flask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82226" y="2069468"/>
            <a:ext cx="654796" cy="1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-US" sz="114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Python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82226" y="2235260"/>
            <a:ext cx="81848" cy="1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82226" y="2429875"/>
            <a:ext cx="81848" cy="6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82226" y="3098940"/>
            <a:ext cx="81848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82226" y="3483807"/>
            <a:ext cx="654796" cy="1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-US" sz="114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SQLite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82226" y="3503114"/>
            <a:ext cx="81848" cy="43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82226" y="3939721"/>
            <a:ext cx="81848" cy="50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482226" y="4442993"/>
            <a:ext cx="81848" cy="67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82226" y="5112068"/>
            <a:ext cx="81848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482226" y="5502850"/>
            <a:ext cx="409251" cy="12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#CSS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82226" y="5615340"/>
            <a:ext cx="491099" cy="33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-US" sz="114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482226" y="6006132"/>
            <a:ext cx="81848" cy="789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043944" y="1890227"/>
            <a:ext cx="1637576" cy="1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メインアプリケーション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124182" y="2061934"/>
            <a:ext cx="595484" cy="1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依存関係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642722" y="2227726"/>
            <a:ext cx="2381926" cy="118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プロジェクトドキュメント</a:t>
            </a:r>
          </a:p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バックエンドロジック</a:t>
            </a:r>
          </a:p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データベース接続マネージャー</a:t>
            </a:r>
          </a:p>
          <a:p>
            <a:pPr algn="l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ゲームデータアクセスオブジェクト</a:t>
            </a:r>
          </a:p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124182" y="3476273"/>
            <a:ext cx="893226" cy="1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642722" y="3495580"/>
            <a:ext cx="2084184" cy="192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データベース初期化スクリプト</a:t>
            </a:r>
          </a:p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データベーススキーマ</a:t>
            </a:r>
          </a:p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データファイル</a:t>
            </a:r>
          </a:p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サンプルゲームデータ</a:t>
            </a:r>
          </a:p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ドキュメント</a:t>
            </a:r>
          </a:p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アーキテクチャ図</a:t>
            </a:r>
          </a:p>
          <a:p>
            <a:pPr algn="l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データベーススキーマ図</a:t>
            </a:r>
          </a:p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静的ファイル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883457" y="5495315"/>
            <a:ext cx="893226" cy="1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スタイリング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963695" y="5607815"/>
            <a:ext cx="893226" cy="3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テンプレート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642722" y="5998597"/>
            <a:ext cx="1339834" cy="77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ベーステンプレート</a:t>
            </a:r>
          </a:p>
          <a:p>
            <a:pPr algn="just">
              <a:lnSpc>
                <a:spcPts val="2036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ホームページ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ゲーム詳細ページ</a:t>
            </a:r>
          </a:p>
          <a:p>
            <a:pPr algn="just">
              <a:lnSpc>
                <a:spcPts val="2129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ゲーム追加フォーム</a:t>
            </a:r>
          </a:p>
          <a:p>
            <a:pPr algn="just">
              <a:lnSpc>
                <a:spcPts val="574"/>
              </a:lnSpc>
            </a:pPr>
            <a:r>
              <a:rPr lang="en-US" sz="1149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ゲーム編集フォーム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72" y="1517647"/>
            <a:ext cx="10823572" cy="2889247"/>
            <a:chOff x="0" y="0"/>
            <a:chExt cx="10823575" cy="2889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326" y="68453"/>
              <a:ext cx="10686796" cy="2752344"/>
            </a:xfrm>
            <a:custGeom>
              <a:avLst/>
              <a:gdLst/>
              <a:ahLst/>
              <a:cxnLst/>
              <a:rect r="r" b="b" t="t" l="l"/>
              <a:pathLst>
                <a:path h="2752344" w="10686796">
                  <a:moveTo>
                    <a:pt x="0" y="2700147"/>
                  </a:moveTo>
                  <a:lnTo>
                    <a:pt x="0" y="52197"/>
                  </a:lnTo>
                  <a:cubicBezTo>
                    <a:pt x="0" y="48768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lnTo>
                    <a:pt x="10634599" y="0"/>
                  </a:lnTo>
                  <a:cubicBezTo>
                    <a:pt x="10638028" y="0"/>
                    <a:pt x="10641457" y="381"/>
                    <a:pt x="10644759" y="1016"/>
                  </a:cubicBezTo>
                  <a:cubicBezTo>
                    <a:pt x="10648061" y="1651"/>
                    <a:pt x="10651363" y="2667"/>
                    <a:pt x="10654538" y="3937"/>
                  </a:cubicBezTo>
                  <a:cubicBezTo>
                    <a:pt x="10657713" y="5207"/>
                    <a:pt x="10660761" y="6858"/>
                    <a:pt x="10663555" y="8763"/>
                  </a:cubicBezTo>
                  <a:cubicBezTo>
                    <a:pt x="10666349" y="10668"/>
                    <a:pt x="10669016" y="12827"/>
                    <a:pt x="10671556" y="15240"/>
                  </a:cubicBezTo>
                  <a:cubicBezTo>
                    <a:pt x="10674096" y="17653"/>
                    <a:pt x="10676128" y="20320"/>
                    <a:pt x="10678033" y="23241"/>
                  </a:cubicBezTo>
                  <a:cubicBezTo>
                    <a:pt x="10679938" y="26162"/>
                    <a:pt x="10681589" y="29083"/>
                    <a:pt x="10682859" y="32258"/>
                  </a:cubicBezTo>
                  <a:cubicBezTo>
                    <a:pt x="10684129" y="35433"/>
                    <a:pt x="10685145" y="38735"/>
                    <a:pt x="10685780" y="42037"/>
                  </a:cubicBezTo>
                  <a:cubicBezTo>
                    <a:pt x="10686415" y="45339"/>
                    <a:pt x="10686796" y="48768"/>
                    <a:pt x="10686796" y="52197"/>
                  </a:cubicBezTo>
                  <a:lnTo>
                    <a:pt x="10686796" y="2700147"/>
                  </a:lnTo>
                  <a:cubicBezTo>
                    <a:pt x="10686796" y="2703576"/>
                    <a:pt x="10686415" y="2707005"/>
                    <a:pt x="10685780" y="2710307"/>
                  </a:cubicBezTo>
                  <a:cubicBezTo>
                    <a:pt x="10685145" y="2713609"/>
                    <a:pt x="10684129" y="2716911"/>
                    <a:pt x="10682859" y="2720086"/>
                  </a:cubicBezTo>
                  <a:cubicBezTo>
                    <a:pt x="10681589" y="2723261"/>
                    <a:pt x="10679938" y="2726309"/>
                    <a:pt x="10678033" y="2729103"/>
                  </a:cubicBezTo>
                  <a:cubicBezTo>
                    <a:pt x="10676128" y="2731897"/>
                    <a:pt x="10673969" y="2734564"/>
                    <a:pt x="10671556" y="2737104"/>
                  </a:cubicBezTo>
                  <a:cubicBezTo>
                    <a:pt x="10669143" y="2739644"/>
                    <a:pt x="10666476" y="2741676"/>
                    <a:pt x="10663682" y="2743581"/>
                  </a:cubicBezTo>
                  <a:cubicBezTo>
                    <a:pt x="10660888" y="2745486"/>
                    <a:pt x="10657840" y="2747137"/>
                    <a:pt x="10654665" y="2748407"/>
                  </a:cubicBezTo>
                  <a:cubicBezTo>
                    <a:pt x="10651490" y="2749677"/>
                    <a:pt x="10648188" y="2750693"/>
                    <a:pt x="10644886" y="2751328"/>
                  </a:cubicBezTo>
                  <a:cubicBezTo>
                    <a:pt x="10641584" y="2751963"/>
                    <a:pt x="10638155" y="2752344"/>
                    <a:pt x="10634726" y="2752344"/>
                  </a:cubicBezTo>
                  <a:lnTo>
                    <a:pt x="52324" y="2752344"/>
                  </a:lnTo>
                  <a:cubicBezTo>
                    <a:pt x="48895" y="2752344"/>
                    <a:pt x="45466" y="2751963"/>
                    <a:pt x="42164" y="2751328"/>
                  </a:cubicBezTo>
                  <a:cubicBezTo>
                    <a:pt x="38862" y="2750693"/>
                    <a:pt x="35560" y="2749677"/>
                    <a:pt x="32385" y="2748407"/>
                  </a:cubicBezTo>
                  <a:cubicBezTo>
                    <a:pt x="29210" y="2747137"/>
                    <a:pt x="26162" y="2745486"/>
                    <a:pt x="23368" y="2743581"/>
                  </a:cubicBezTo>
                  <a:cubicBezTo>
                    <a:pt x="20574" y="2741676"/>
                    <a:pt x="17907" y="2739517"/>
                    <a:pt x="15367" y="2737104"/>
                  </a:cubicBezTo>
                  <a:cubicBezTo>
                    <a:pt x="12827" y="2734691"/>
                    <a:pt x="10795" y="2732024"/>
                    <a:pt x="8890" y="2729103"/>
                  </a:cubicBezTo>
                  <a:cubicBezTo>
                    <a:pt x="6985" y="2726182"/>
                    <a:pt x="5334" y="2723261"/>
                    <a:pt x="4064" y="2720086"/>
                  </a:cubicBezTo>
                  <a:cubicBezTo>
                    <a:pt x="2794" y="2716911"/>
                    <a:pt x="1778" y="2713609"/>
                    <a:pt x="1143" y="2710307"/>
                  </a:cubicBezTo>
                  <a:cubicBezTo>
                    <a:pt x="508" y="2707005"/>
                    <a:pt x="127" y="2703576"/>
                    <a:pt x="127" y="2700147"/>
                  </a:cubicBezTo>
                  <a:close/>
                </a:path>
              </a:pathLst>
            </a:custGeom>
            <a:solidFill>
              <a:srgbClr val="F6F8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373" y="63500"/>
              <a:ext cx="10696829" cy="2762377"/>
            </a:xfrm>
            <a:custGeom>
              <a:avLst/>
              <a:gdLst/>
              <a:ahLst/>
              <a:cxnLst/>
              <a:rect r="r" b="b" t="t" l="l"/>
              <a:pathLst>
                <a:path h="2762377" w="10696829">
                  <a:moveTo>
                    <a:pt x="127" y="2705100"/>
                  </a:moveTo>
                  <a:lnTo>
                    <a:pt x="127" y="57150"/>
                  </a:lnTo>
                  <a:lnTo>
                    <a:pt x="4953" y="57150"/>
                  </a:lnTo>
                  <a:lnTo>
                    <a:pt x="127" y="57150"/>
                  </a:lnTo>
                  <a:cubicBezTo>
                    <a:pt x="127" y="53340"/>
                    <a:pt x="508" y="49657"/>
                    <a:pt x="1270" y="45974"/>
                  </a:cubicBezTo>
                  <a:lnTo>
                    <a:pt x="5969" y="46863"/>
                  </a:lnTo>
                  <a:lnTo>
                    <a:pt x="1270" y="45974"/>
                  </a:lnTo>
                  <a:cubicBezTo>
                    <a:pt x="2032" y="42291"/>
                    <a:pt x="3048" y="38735"/>
                    <a:pt x="4572" y="35306"/>
                  </a:cubicBezTo>
                  <a:lnTo>
                    <a:pt x="9017" y="37084"/>
                  </a:lnTo>
                  <a:lnTo>
                    <a:pt x="4572" y="35306"/>
                  </a:lnTo>
                  <a:cubicBezTo>
                    <a:pt x="5969" y="31877"/>
                    <a:pt x="7747" y="28575"/>
                    <a:pt x="9906" y="25400"/>
                  </a:cubicBezTo>
                  <a:cubicBezTo>
                    <a:pt x="11938" y="22225"/>
                    <a:pt x="14351" y="19431"/>
                    <a:pt x="17018" y="16764"/>
                  </a:cubicBezTo>
                  <a:lnTo>
                    <a:pt x="20447" y="20193"/>
                  </a:lnTo>
                  <a:lnTo>
                    <a:pt x="17018" y="16764"/>
                  </a:lnTo>
                  <a:cubicBezTo>
                    <a:pt x="19685" y="14097"/>
                    <a:pt x="22606" y="11684"/>
                    <a:pt x="25654" y="9652"/>
                  </a:cubicBezTo>
                  <a:cubicBezTo>
                    <a:pt x="28829" y="7620"/>
                    <a:pt x="32131" y="5842"/>
                    <a:pt x="35560" y="4318"/>
                  </a:cubicBezTo>
                  <a:lnTo>
                    <a:pt x="37338" y="8763"/>
                  </a:lnTo>
                  <a:lnTo>
                    <a:pt x="35560" y="4318"/>
                  </a:lnTo>
                  <a:cubicBezTo>
                    <a:pt x="38989" y="2921"/>
                    <a:pt x="42545" y="1778"/>
                    <a:pt x="46228" y="1016"/>
                  </a:cubicBezTo>
                  <a:cubicBezTo>
                    <a:pt x="49784" y="381"/>
                    <a:pt x="53467" y="0"/>
                    <a:pt x="57277" y="0"/>
                  </a:cubicBezTo>
                  <a:lnTo>
                    <a:pt x="57277" y="4826"/>
                  </a:lnTo>
                  <a:lnTo>
                    <a:pt x="57277" y="0"/>
                  </a:lnTo>
                  <a:lnTo>
                    <a:pt x="10639552" y="0"/>
                  </a:lnTo>
                  <a:lnTo>
                    <a:pt x="10639552" y="4826"/>
                  </a:lnTo>
                  <a:lnTo>
                    <a:pt x="10639552" y="0"/>
                  </a:lnTo>
                  <a:cubicBezTo>
                    <a:pt x="10643362" y="0"/>
                    <a:pt x="10647045" y="381"/>
                    <a:pt x="10650728" y="1143"/>
                  </a:cubicBezTo>
                  <a:cubicBezTo>
                    <a:pt x="10654411" y="1905"/>
                    <a:pt x="10657967" y="2921"/>
                    <a:pt x="10661396" y="4445"/>
                  </a:cubicBezTo>
                  <a:cubicBezTo>
                    <a:pt x="10664825" y="5842"/>
                    <a:pt x="10668127" y="7620"/>
                    <a:pt x="10671302" y="9779"/>
                  </a:cubicBezTo>
                  <a:lnTo>
                    <a:pt x="10668635" y="13716"/>
                  </a:lnTo>
                  <a:lnTo>
                    <a:pt x="10671302" y="9779"/>
                  </a:lnTo>
                  <a:cubicBezTo>
                    <a:pt x="10674477" y="11811"/>
                    <a:pt x="10677271" y="14224"/>
                    <a:pt x="10679938" y="16891"/>
                  </a:cubicBezTo>
                  <a:cubicBezTo>
                    <a:pt x="10682605" y="19558"/>
                    <a:pt x="10685018" y="22479"/>
                    <a:pt x="10687050" y="25527"/>
                  </a:cubicBezTo>
                  <a:lnTo>
                    <a:pt x="10683113" y="28194"/>
                  </a:lnTo>
                  <a:lnTo>
                    <a:pt x="10687050" y="25527"/>
                  </a:lnTo>
                  <a:cubicBezTo>
                    <a:pt x="10689082" y="28702"/>
                    <a:pt x="10690860" y="32004"/>
                    <a:pt x="10692384" y="35433"/>
                  </a:cubicBezTo>
                  <a:cubicBezTo>
                    <a:pt x="10693781" y="38862"/>
                    <a:pt x="10694924" y="42418"/>
                    <a:pt x="10695686" y="46101"/>
                  </a:cubicBezTo>
                  <a:cubicBezTo>
                    <a:pt x="10696448" y="49784"/>
                    <a:pt x="10696829" y="53467"/>
                    <a:pt x="10696829" y="57277"/>
                  </a:cubicBezTo>
                  <a:lnTo>
                    <a:pt x="10692003" y="57277"/>
                  </a:lnTo>
                  <a:lnTo>
                    <a:pt x="10696829" y="57277"/>
                  </a:lnTo>
                  <a:lnTo>
                    <a:pt x="10696829" y="2705100"/>
                  </a:lnTo>
                  <a:lnTo>
                    <a:pt x="10692003" y="2705100"/>
                  </a:lnTo>
                  <a:lnTo>
                    <a:pt x="10696829" y="2705100"/>
                  </a:lnTo>
                  <a:cubicBezTo>
                    <a:pt x="10696829" y="2708910"/>
                    <a:pt x="10696448" y="2712593"/>
                    <a:pt x="10695686" y="2716276"/>
                  </a:cubicBezTo>
                  <a:cubicBezTo>
                    <a:pt x="10694924" y="2719959"/>
                    <a:pt x="10693908" y="2723515"/>
                    <a:pt x="10692384" y="2726944"/>
                  </a:cubicBezTo>
                  <a:cubicBezTo>
                    <a:pt x="10690987" y="2730373"/>
                    <a:pt x="10689209" y="2733675"/>
                    <a:pt x="10687050" y="2736850"/>
                  </a:cubicBezTo>
                  <a:cubicBezTo>
                    <a:pt x="10685018" y="2740025"/>
                    <a:pt x="10682605" y="2742819"/>
                    <a:pt x="10679938" y="2745486"/>
                  </a:cubicBezTo>
                  <a:cubicBezTo>
                    <a:pt x="10677271" y="2748153"/>
                    <a:pt x="10674350" y="2750566"/>
                    <a:pt x="10671302" y="2752598"/>
                  </a:cubicBezTo>
                  <a:cubicBezTo>
                    <a:pt x="10668127" y="2754630"/>
                    <a:pt x="10664952" y="2756408"/>
                    <a:pt x="10661396" y="2757932"/>
                  </a:cubicBezTo>
                  <a:cubicBezTo>
                    <a:pt x="10657967" y="2759329"/>
                    <a:pt x="10654411" y="2760472"/>
                    <a:pt x="10650728" y="2761234"/>
                  </a:cubicBezTo>
                  <a:cubicBezTo>
                    <a:pt x="10647045" y="2761996"/>
                    <a:pt x="10643362" y="2762377"/>
                    <a:pt x="10639552" y="2762377"/>
                  </a:cubicBezTo>
                  <a:lnTo>
                    <a:pt x="57277" y="2762377"/>
                  </a:lnTo>
                  <a:cubicBezTo>
                    <a:pt x="53467" y="2762377"/>
                    <a:pt x="49784" y="2761996"/>
                    <a:pt x="46101" y="2761234"/>
                  </a:cubicBezTo>
                  <a:cubicBezTo>
                    <a:pt x="42418" y="2760472"/>
                    <a:pt x="38862" y="2759456"/>
                    <a:pt x="35433" y="2757932"/>
                  </a:cubicBezTo>
                  <a:lnTo>
                    <a:pt x="37211" y="2753487"/>
                  </a:lnTo>
                  <a:lnTo>
                    <a:pt x="35433" y="2757932"/>
                  </a:lnTo>
                  <a:cubicBezTo>
                    <a:pt x="32004" y="2756535"/>
                    <a:pt x="28702" y="2754757"/>
                    <a:pt x="25527" y="2752598"/>
                  </a:cubicBezTo>
                  <a:cubicBezTo>
                    <a:pt x="22352" y="2750566"/>
                    <a:pt x="19558" y="2748153"/>
                    <a:pt x="16891" y="2745486"/>
                  </a:cubicBezTo>
                  <a:cubicBezTo>
                    <a:pt x="14224" y="2742819"/>
                    <a:pt x="11811" y="2739898"/>
                    <a:pt x="9779" y="2736850"/>
                  </a:cubicBezTo>
                  <a:cubicBezTo>
                    <a:pt x="7747" y="2733675"/>
                    <a:pt x="5969" y="2730373"/>
                    <a:pt x="4445" y="2726944"/>
                  </a:cubicBezTo>
                  <a:cubicBezTo>
                    <a:pt x="3048" y="2723515"/>
                    <a:pt x="1905" y="2719959"/>
                    <a:pt x="1143" y="2716276"/>
                  </a:cubicBezTo>
                  <a:lnTo>
                    <a:pt x="5842" y="2715387"/>
                  </a:lnTo>
                  <a:lnTo>
                    <a:pt x="1143" y="2716276"/>
                  </a:lnTo>
                  <a:cubicBezTo>
                    <a:pt x="381" y="2712593"/>
                    <a:pt x="0" y="2708910"/>
                    <a:pt x="0" y="2705100"/>
                  </a:cubicBezTo>
                  <a:lnTo>
                    <a:pt x="4826" y="2705100"/>
                  </a:lnTo>
                  <a:lnTo>
                    <a:pt x="127" y="2705100"/>
                  </a:lnTo>
                  <a:moveTo>
                    <a:pt x="9652" y="2705100"/>
                  </a:moveTo>
                  <a:cubicBezTo>
                    <a:pt x="9652" y="2708275"/>
                    <a:pt x="9906" y="2711323"/>
                    <a:pt x="10541" y="2714371"/>
                  </a:cubicBezTo>
                  <a:cubicBezTo>
                    <a:pt x="11176" y="2717419"/>
                    <a:pt x="12065" y="2720467"/>
                    <a:pt x="13208" y="2723261"/>
                  </a:cubicBezTo>
                  <a:lnTo>
                    <a:pt x="8763" y="2725039"/>
                  </a:lnTo>
                  <a:lnTo>
                    <a:pt x="13208" y="2723261"/>
                  </a:lnTo>
                  <a:cubicBezTo>
                    <a:pt x="14351" y="2726182"/>
                    <a:pt x="15875" y="2728849"/>
                    <a:pt x="17653" y="2731516"/>
                  </a:cubicBezTo>
                  <a:lnTo>
                    <a:pt x="13716" y="2734183"/>
                  </a:lnTo>
                  <a:lnTo>
                    <a:pt x="17653" y="2731516"/>
                  </a:lnTo>
                  <a:cubicBezTo>
                    <a:pt x="19431" y="2734056"/>
                    <a:pt x="21336" y="2736469"/>
                    <a:pt x="23622" y="2738755"/>
                  </a:cubicBezTo>
                  <a:lnTo>
                    <a:pt x="20193" y="2742184"/>
                  </a:lnTo>
                  <a:lnTo>
                    <a:pt x="23622" y="2738755"/>
                  </a:lnTo>
                  <a:cubicBezTo>
                    <a:pt x="25781" y="2740914"/>
                    <a:pt x="28194" y="2742946"/>
                    <a:pt x="30861" y="2744724"/>
                  </a:cubicBezTo>
                  <a:lnTo>
                    <a:pt x="28194" y="2748661"/>
                  </a:lnTo>
                  <a:lnTo>
                    <a:pt x="30861" y="2744724"/>
                  </a:lnTo>
                  <a:cubicBezTo>
                    <a:pt x="33401" y="2746502"/>
                    <a:pt x="36195" y="2747899"/>
                    <a:pt x="39116" y="2749169"/>
                  </a:cubicBezTo>
                  <a:cubicBezTo>
                    <a:pt x="42037" y="2750439"/>
                    <a:pt x="44958" y="2751328"/>
                    <a:pt x="48006" y="2751836"/>
                  </a:cubicBezTo>
                  <a:lnTo>
                    <a:pt x="47117" y="2756535"/>
                  </a:lnTo>
                  <a:lnTo>
                    <a:pt x="48006" y="2751836"/>
                  </a:lnTo>
                  <a:cubicBezTo>
                    <a:pt x="51054" y="2752471"/>
                    <a:pt x="54229" y="2752725"/>
                    <a:pt x="57277" y="2752725"/>
                  </a:cubicBezTo>
                  <a:lnTo>
                    <a:pt x="57277" y="2757424"/>
                  </a:lnTo>
                  <a:lnTo>
                    <a:pt x="57277" y="2752598"/>
                  </a:lnTo>
                  <a:lnTo>
                    <a:pt x="10639552" y="2752598"/>
                  </a:lnTo>
                  <a:lnTo>
                    <a:pt x="10639552" y="2757424"/>
                  </a:lnTo>
                  <a:lnTo>
                    <a:pt x="10639552" y="2752725"/>
                  </a:lnTo>
                  <a:cubicBezTo>
                    <a:pt x="10642727" y="2752725"/>
                    <a:pt x="10645775" y="2752471"/>
                    <a:pt x="10648823" y="2751836"/>
                  </a:cubicBezTo>
                  <a:lnTo>
                    <a:pt x="10649712" y="2756535"/>
                  </a:lnTo>
                  <a:lnTo>
                    <a:pt x="10648823" y="2751836"/>
                  </a:lnTo>
                  <a:cubicBezTo>
                    <a:pt x="10651871" y="2751201"/>
                    <a:pt x="10654919" y="2750312"/>
                    <a:pt x="10657713" y="2749169"/>
                  </a:cubicBezTo>
                  <a:lnTo>
                    <a:pt x="10659491" y="2753614"/>
                  </a:lnTo>
                  <a:lnTo>
                    <a:pt x="10657713" y="2749169"/>
                  </a:lnTo>
                  <a:cubicBezTo>
                    <a:pt x="10660634" y="2748026"/>
                    <a:pt x="10663301" y="2746502"/>
                    <a:pt x="10665968" y="2744724"/>
                  </a:cubicBezTo>
                  <a:lnTo>
                    <a:pt x="10668635" y="2748661"/>
                  </a:lnTo>
                  <a:lnTo>
                    <a:pt x="10665968" y="2744724"/>
                  </a:lnTo>
                  <a:cubicBezTo>
                    <a:pt x="10668508" y="2742946"/>
                    <a:pt x="10670921" y="2741041"/>
                    <a:pt x="10673207" y="2738755"/>
                  </a:cubicBezTo>
                  <a:lnTo>
                    <a:pt x="10676636" y="2742184"/>
                  </a:lnTo>
                  <a:lnTo>
                    <a:pt x="10673207" y="2738755"/>
                  </a:lnTo>
                  <a:cubicBezTo>
                    <a:pt x="10675366" y="2736596"/>
                    <a:pt x="10677398" y="2734183"/>
                    <a:pt x="10679176" y="2731516"/>
                  </a:cubicBezTo>
                  <a:lnTo>
                    <a:pt x="10683113" y="2734183"/>
                  </a:lnTo>
                  <a:lnTo>
                    <a:pt x="10679176" y="2731516"/>
                  </a:lnTo>
                  <a:cubicBezTo>
                    <a:pt x="10680954" y="2728976"/>
                    <a:pt x="10682351" y="2726182"/>
                    <a:pt x="10683621" y="2723261"/>
                  </a:cubicBezTo>
                  <a:lnTo>
                    <a:pt x="10688066" y="2725039"/>
                  </a:lnTo>
                  <a:lnTo>
                    <a:pt x="10683621" y="2723261"/>
                  </a:lnTo>
                  <a:cubicBezTo>
                    <a:pt x="10684764" y="2720340"/>
                    <a:pt x="10685780" y="2717419"/>
                    <a:pt x="10686288" y="2714371"/>
                  </a:cubicBezTo>
                  <a:lnTo>
                    <a:pt x="10690987" y="2715260"/>
                  </a:lnTo>
                  <a:lnTo>
                    <a:pt x="10686288" y="2714371"/>
                  </a:lnTo>
                  <a:cubicBezTo>
                    <a:pt x="10686923" y="2711323"/>
                    <a:pt x="10687177" y="2708148"/>
                    <a:pt x="10687177" y="2705100"/>
                  </a:cubicBezTo>
                  <a:lnTo>
                    <a:pt x="10687177" y="57150"/>
                  </a:lnTo>
                  <a:cubicBezTo>
                    <a:pt x="10687177" y="53975"/>
                    <a:pt x="10686923" y="50927"/>
                    <a:pt x="10686288" y="47879"/>
                  </a:cubicBezTo>
                  <a:lnTo>
                    <a:pt x="10690987" y="46990"/>
                  </a:lnTo>
                  <a:lnTo>
                    <a:pt x="10686288" y="47879"/>
                  </a:lnTo>
                  <a:cubicBezTo>
                    <a:pt x="10685653" y="44831"/>
                    <a:pt x="10684764" y="41783"/>
                    <a:pt x="10683621" y="38989"/>
                  </a:cubicBezTo>
                  <a:lnTo>
                    <a:pt x="10688066" y="37211"/>
                  </a:lnTo>
                  <a:lnTo>
                    <a:pt x="10683621" y="38989"/>
                  </a:lnTo>
                  <a:cubicBezTo>
                    <a:pt x="10682478" y="36068"/>
                    <a:pt x="10680954" y="33401"/>
                    <a:pt x="10679176" y="30734"/>
                  </a:cubicBezTo>
                  <a:cubicBezTo>
                    <a:pt x="10677398" y="28194"/>
                    <a:pt x="10675493" y="25781"/>
                    <a:pt x="10673207" y="23495"/>
                  </a:cubicBezTo>
                  <a:lnTo>
                    <a:pt x="10676636" y="20066"/>
                  </a:lnTo>
                  <a:lnTo>
                    <a:pt x="10673207" y="23495"/>
                  </a:lnTo>
                  <a:cubicBezTo>
                    <a:pt x="10671048" y="21336"/>
                    <a:pt x="10668635" y="19304"/>
                    <a:pt x="10665968" y="17526"/>
                  </a:cubicBezTo>
                  <a:cubicBezTo>
                    <a:pt x="10663301" y="15748"/>
                    <a:pt x="10660634" y="14351"/>
                    <a:pt x="10657713" y="13081"/>
                  </a:cubicBezTo>
                  <a:lnTo>
                    <a:pt x="10659491" y="8636"/>
                  </a:lnTo>
                  <a:lnTo>
                    <a:pt x="10657713" y="13081"/>
                  </a:lnTo>
                  <a:cubicBezTo>
                    <a:pt x="10654792" y="11938"/>
                    <a:pt x="10651871" y="10922"/>
                    <a:pt x="10648823" y="10414"/>
                  </a:cubicBezTo>
                  <a:lnTo>
                    <a:pt x="10649712" y="5715"/>
                  </a:lnTo>
                  <a:lnTo>
                    <a:pt x="10648823" y="10414"/>
                  </a:lnTo>
                  <a:cubicBezTo>
                    <a:pt x="10645775" y="9779"/>
                    <a:pt x="10642600" y="9525"/>
                    <a:pt x="10639552" y="9525"/>
                  </a:cubicBezTo>
                  <a:lnTo>
                    <a:pt x="57277" y="9525"/>
                  </a:lnTo>
                  <a:cubicBezTo>
                    <a:pt x="54102" y="9525"/>
                    <a:pt x="51054" y="9779"/>
                    <a:pt x="48006" y="10414"/>
                  </a:cubicBezTo>
                  <a:lnTo>
                    <a:pt x="47117" y="5715"/>
                  </a:lnTo>
                  <a:lnTo>
                    <a:pt x="48006" y="10414"/>
                  </a:lnTo>
                  <a:cubicBezTo>
                    <a:pt x="44958" y="11049"/>
                    <a:pt x="41910" y="11938"/>
                    <a:pt x="39116" y="13081"/>
                  </a:cubicBezTo>
                  <a:cubicBezTo>
                    <a:pt x="36195" y="14224"/>
                    <a:pt x="33528" y="15748"/>
                    <a:pt x="30861" y="17526"/>
                  </a:cubicBezTo>
                  <a:lnTo>
                    <a:pt x="28194" y="13589"/>
                  </a:lnTo>
                  <a:lnTo>
                    <a:pt x="30861" y="17526"/>
                  </a:lnTo>
                  <a:cubicBezTo>
                    <a:pt x="28321" y="19304"/>
                    <a:pt x="25908" y="21209"/>
                    <a:pt x="23622" y="23495"/>
                  </a:cubicBezTo>
                  <a:cubicBezTo>
                    <a:pt x="21463" y="25654"/>
                    <a:pt x="19431" y="28067"/>
                    <a:pt x="17653" y="30734"/>
                  </a:cubicBezTo>
                  <a:lnTo>
                    <a:pt x="13716" y="28067"/>
                  </a:lnTo>
                  <a:lnTo>
                    <a:pt x="17653" y="30734"/>
                  </a:lnTo>
                  <a:cubicBezTo>
                    <a:pt x="15875" y="33274"/>
                    <a:pt x="14478" y="36068"/>
                    <a:pt x="13208" y="38989"/>
                  </a:cubicBezTo>
                  <a:cubicBezTo>
                    <a:pt x="11938" y="41910"/>
                    <a:pt x="11049" y="44831"/>
                    <a:pt x="10541" y="47879"/>
                  </a:cubicBezTo>
                  <a:cubicBezTo>
                    <a:pt x="9906" y="50927"/>
                    <a:pt x="9652" y="54102"/>
                    <a:pt x="9652" y="57150"/>
                  </a:cubicBezTo>
                  <a:lnTo>
                    <a:pt x="9652" y="2705100"/>
                  </a:lnTo>
                  <a:close/>
                </a:path>
              </a:pathLst>
            </a:custGeom>
            <a:solidFill>
              <a:srgbClr val="D1D9E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747712" y="691572"/>
            <a:ext cx="3839061" cy="73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アプリ構成</a:t>
            </a:r>
            <a:r>
              <a:rPr lang="en-US" b="true" sz="3480">
                <a:solidFill>
                  <a:srgbClr val="224466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関係図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" y="1733093"/>
            <a:ext cx="1580055" cy="30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flowchart LR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" y="1999793"/>
            <a:ext cx="131674" cy="13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0760" y="1999793"/>
            <a:ext cx="5003502" cy="13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A[User] --&gt;|HTTP Requests| B[Browser] B --&gt;|Renders| C[Flask App] C --&gt;|CRUD Operations| D[Game DAO] D --&gt;|SQL Queries| E[Database Manager] E --&gt;|Transactions| F[SQLite Database]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" y="3619043"/>
            <a:ext cx="131674" cy="58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0760" y="3619043"/>
            <a:ext cx="4608481" cy="58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C --&gt;|Static Files| G[Static Files] C --&gt;|Templates| H[HTML Templates]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7712" y="4335551"/>
            <a:ext cx="1751581" cy="60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データフロー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5603" y="4941237"/>
            <a:ext cx="6014390" cy="196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1.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ユーザーがブラウザで操作</a:t>
            </a:r>
          </a:p>
          <a:p>
            <a:pPr algn="l">
              <a:lnSpc>
                <a:spcPts val="3149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2. Flask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アプリがリクエストを処理</a:t>
            </a:r>
          </a:p>
          <a:p>
            <a:pPr algn="l">
              <a:lnSpc>
                <a:spcPts val="4350"/>
              </a:lnSpc>
            </a:pP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Game DAO</a:t>
            </a: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がデータアクセスを担当</a:t>
            </a:r>
          </a:p>
          <a:p>
            <a:pPr algn="l">
              <a:lnSpc>
                <a:spcPts val="3299"/>
              </a:lnSpc>
            </a:pP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Database Manager</a:t>
            </a: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がトランザクションを管理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972" y="4184647"/>
            <a:ext cx="10823572" cy="2736847"/>
            <a:chOff x="0" y="0"/>
            <a:chExt cx="10823575" cy="2736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8453" y="68326"/>
              <a:ext cx="10687050" cy="2604897"/>
            </a:xfrm>
            <a:custGeom>
              <a:avLst/>
              <a:gdLst/>
              <a:ahLst/>
              <a:cxnLst/>
              <a:rect r="r" b="b" t="t" l="l"/>
              <a:pathLst>
                <a:path h="2604897" w="10687050">
                  <a:moveTo>
                    <a:pt x="52197" y="0"/>
                  </a:moveTo>
                  <a:cubicBezTo>
                    <a:pt x="48768" y="0"/>
                    <a:pt x="45339" y="381"/>
                    <a:pt x="42037" y="1016"/>
                  </a:cubicBezTo>
                  <a:cubicBezTo>
                    <a:pt x="38735" y="1651"/>
                    <a:pt x="35433" y="2667"/>
                    <a:pt x="32258" y="3937"/>
                  </a:cubicBezTo>
                  <a:cubicBezTo>
                    <a:pt x="29083" y="5207"/>
                    <a:pt x="26035" y="6858"/>
                    <a:pt x="23241" y="8763"/>
                  </a:cubicBezTo>
                  <a:cubicBezTo>
                    <a:pt x="20447" y="10668"/>
                    <a:pt x="17780" y="12827"/>
                    <a:pt x="15240" y="15240"/>
                  </a:cubicBezTo>
                  <a:cubicBezTo>
                    <a:pt x="12700" y="17653"/>
                    <a:pt x="10668" y="20320"/>
                    <a:pt x="8763" y="23241"/>
                  </a:cubicBezTo>
                  <a:cubicBezTo>
                    <a:pt x="6858" y="26162"/>
                    <a:pt x="5207" y="29083"/>
                    <a:pt x="3937" y="32258"/>
                  </a:cubicBezTo>
                  <a:cubicBezTo>
                    <a:pt x="2667" y="35433"/>
                    <a:pt x="1651" y="38735"/>
                    <a:pt x="1016" y="42037"/>
                  </a:cubicBezTo>
                  <a:cubicBezTo>
                    <a:pt x="381" y="45339"/>
                    <a:pt x="0" y="48768"/>
                    <a:pt x="0" y="52197"/>
                  </a:cubicBezTo>
                  <a:lnTo>
                    <a:pt x="0" y="2604897"/>
                  </a:lnTo>
                  <a:lnTo>
                    <a:pt x="10687050" y="2604897"/>
                  </a:lnTo>
                  <a:lnTo>
                    <a:pt x="10687050" y="52324"/>
                  </a:lnTo>
                  <a:cubicBezTo>
                    <a:pt x="10687050" y="48895"/>
                    <a:pt x="10686669" y="45466"/>
                    <a:pt x="10686034" y="42164"/>
                  </a:cubicBezTo>
                  <a:cubicBezTo>
                    <a:pt x="10685399" y="38862"/>
                    <a:pt x="10684383" y="35560"/>
                    <a:pt x="10683113" y="32385"/>
                  </a:cubicBezTo>
                  <a:cubicBezTo>
                    <a:pt x="10681843" y="29210"/>
                    <a:pt x="10680192" y="26162"/>
                    <a:pt x="10678287" y="23368"/>
                  </a:cubicBezTo>
                  <a:cubicBezTo>
                    <a:pt x="10676382" y="20574"/>
                    <a:pt x="10674223" y="17907"/>
                    <a:pt x="10671810" y="15367"/>
                  </a:cubicBezTo>
                  <a:cubicBezTo>
                    <a:pt x="10669397" y="12827"/>
                    <a:pt x="10666730" y="10795"/>
                    <a:pt x="10663809" y="8890"/>
                  </a:cubicBezTo>
                  <a:cubicBezTo>
                    <a:pt x="10660888" y="6985"/>
                    <a:pt x="10657967" y="5334"/>
                    <a:pt x="10654792" y="4064"/>
                  </a:cubicBezTo>
                  <a:cubicBezTo>
                    <a:pt x="10651617" y="2794"/>
                    <a:pt x="10648315" y="1778"/>
                    <a:pt x="10645013" y="1143"/>
                  </a:cubicBezTo>
                  <a:cubicBezTo>
                    <a:pt x="10641711" y="508"/>
                    <a:pt x="10638282" y="127"/>
                    <a:pt x="10634853" y="127"/>
                  </a:cubicBezTo>
                  <a:close/>
                </a:path>
              </a:pathLst>
            </a:custGeom>
            <a:solidFill>
              <a:srgbClr val="F6F8F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373"/>
              <a:ext cx="10696575" cy="2609977"/>
            </a:xfrm>
            <a:custGeom>
              <a:avLst/>
              <a:gdLst/>
              <a:ahLst/>
              <a:cxnLst/>
              <a:rect r="r" b="b" t="t" l="l"/>
              <a:pathLst>
                <a:path h="2609977" w="10696575">
                  <a:moveTo>
                    <a:pt x="57150" y="127"/>
                  </a:moveTo>
                  <a:cubicBezTo>
                    <a:pt x="53340" y="127"/>
                    <a:pt x="49657" y="508"/>
                    <a:pt x="45974" y="1270"/>
                  </a:cubicBezTo>
                  <a:cubicBezTo>
                    <a:pt x="42291" y="2032"/>
                    <a:pt x="38735" y="3048"/>
                    <a:pt x="35306" y="4572"/>
                  </a:cubicBezTo>
                  <a:cubicBezTo>
                    <a:pt x="31877" y="6096"/>
                    <a:pt x="28575" y="7747"/>
                    <a:pt x="25400" y="9906"/>
                  </a:cubicBezTo>
                  <a:cubicBezTo>
                    <a:pt x="22225" y="12065"/>
                    <a:pt x="19431" y="14351"/>
                    <a:pt x="16764" y="17018"/>
                  </a:cubicBezTo>
                  <a:cubicBezTo>
                    <a:pt x="14097" y="19685"/>
                    <a:pt x="11684" y="22606"/>
                    <a:pt x="9652" y="25654"/>
                  </a:cubicBezTo>
                  <a:cubicBezTo>
                    <a:pt x="7620" y="28702"/>
                    <a:pt x="5842" y="32131"/>
                    <a:pt x="4318" y="35560"/>
                  </a:cubicBezTo>
                  <a:cubicBezTo>
                    <a:pt x="2794" y="38989"/>
                    <a:pt x="1778" y="42545"/>
                    <a:pt x="1016" y="46228"/>
                  </a:cubicBezTo>
                  <a:cubicBezTo>
                    <a:pt x="254" y="49911"/>
                    <a:pt x="0" y="53467"/>
                    <a:pt x="0" y="57277"/>
                  </a:cubicBezTo>
                  <a:lnTo>
                    <a:pt x="0" y="2609977"/>
                  </a:lnTo>
                  <a:lnTo>
                    <a:pt x="9525" y="2609977"/>
                  </a:lnTo>
                  <a:lnTo>
                    <a:pt x="9525" y="57277"/>
                  </a:lnTo>
                  <a:cubicBezTo>
                    <a:pt x="9525" y="54102"/>
                    <a:pt x="9779" y="51054"/>
                    <a:pt x="10414" y="48006"/>
                  </a:cubicBezTo>
                  <a:cubicBezTo>
                    <a:pt x="11049" y="44958"/>
                    <a:pt x="11938" y="41910"/>
                    <a:pt x="13081" y="39116"/>
                  </a:cubicBezTo>
                  <a:cubicBezTo>
                    <a:pt x="14224" y="36195"/>
                    <a:pt x="15748" y="33528"/>
                    <a:pt x="17526" y="30861"/>
                  </a:cubicBezTo>
                  <a:cubicBezTo>
                    <a:pt x="19304" y="28194"/>
                    <a:pt x="21209" y="25908"/>
                    <a:pt x="23495" y="23622"/>
                  </a:cubicBezTo>
                  <a:cubicBezTo>
                    <a:pt x="25654" y="21463"/>
                    <a:pt x="28067" y="19431"/>
                    <a:pt x="30734" y="17653"/>
                  </a:cubicBezTo>
                  <a:cubicBezTo>
                    <a:pt x="33274" y="15875"/>
                    <a:pt x="36068" y="14478"/>
                    <a:pt x="38989" y="13208"/>
                  </a:cubicBezTo>
                  <a:cubicBezTo>
                    <a:pt x="41910" y="11938"/>
                    <a:pt x="44831" y="11049"/>
                    <a:pt x="47879" y="10541"/>
                  </a:cubicBezTo>
                  <a:cubicBezTo>
                    <a:pt x="50927" y="10033"/>
                    <a:pt x="54102" y="9652"/>
                    <a:pt x="57150" y="9652"/>
                  </a:cubicBezTo>
                  <a:lnTo>
                    <a:pt x="10639425" y="9652"/>
                  </a:lnTo>
                  <a:cubicBezTo>
                    <a:pt x="10642600" y="9652"/>
                    <a:pt x="10645648" y="9906"/>
                    <a:pt x="10648696" y="10541"/>
                  </a:cubicBezTo>
                  <a:cubicBezTo>
                    <a:pt x="10651744" y="11176"/>
                    <a:pt x="10654792" y="12065"/>
                    <a:pt x="10657586" y="13208"/>
                  </a:cubicBezTo>
                  <a:cubicBezTo>
                    <a:pt x="10660507" y="14351"/>
                    <a:pt x="10663174" y="15875"/>
                    <a:pt x="10665841" y="17653"/>
                  </a:cubicBezTo>
                  <a:cubicBezTo>
                    <a:pt x="10668508" y="19431"/>
                    <a:pt x="10670794" y="21336"/>
                    <a:pt x="10673080" y="23622"/>
                  </a:cubicBezTo>
                  <a:cubicBezTo>
                    <a:pt x="10675366" y="25908"/>
                    <a:pt x="10677271" y="28194"/>
                    <a:pt x="10679049" y="30861"/>
                  </a:cubicBezTo>
                  <a:cubicBezTo>
                    <a:pt x="10680827" y="33401"/>
                    <a:pt x="10682224" y="36195"/>
                    <a:pt x="10683494" y="39116"/>
                  </a:cubicBezTo>
                  <a:cubicBezTo>
                    <a:pt x="10684637" y="42037"/>
                    <a:pt x="10685653" y="44958"/>
                    <a:pt x="10686161" y="48006"/>
                  </a:cubicBezTo>
                  <a:cubicBezTo>
                    <a:pt x="10686796" y="51054"/>
                    <a:pt x="10687050" y="54229"/>
                    <a:pt x="10687050" y="57277"/>
                  </a:cubicBezTo>
                  <a:lnTo>
                    <a:pt x="10687050" y="2609977"/>
                  </a:lnTo>
                  <a:lnTo>
                    <a:pt x="10696575" y="2609977"/>
                  </a:lnTo>
                  <a:lnTo>
                    <a:pt x="10696575" y="57277"/>
                  </a:lnTo>
                  <a:cubicBezTo>
                    <a:pt x="10696575" y="53467"/>
                    <a:pt x="10696194" y="49784"/>
                    <a:pt x="10695432" y="46101"/>
                  </a:cubicBezTo>
                  <a:cubicBezTo>
                    <a:pt x="10694670" y="42418"/>
                    <a:pt x="10693654" y="38862"/>
                    <a:pt x="10692130" y="35433"/>
                  </a:cubicBezTo>
                  <a:cubicBezTo>
                    <a:pt x="10690733" y="32004"/>
                    <a:pt x="10688955" y="28702"/>
                    <a:pt x="10686796" y="25527"/>
                  </a:cubicBezTo>
                  <a:cubicBezTo>
                    <a:pt x="10684637" y="22352"/>
                    <a:pt x="10682351" y="19558"/>
                    <a:pt x="10679684" y="16891"/>
                  </a:cubicBezTo>
                  <a:cubicBezTo>
                    <a:pt x="10677017" y="14224"/>
                    <a:pt x="10674096" y="11811"/>
                    <a:pt x="10671048" y="9779"/>
                  </a:cubicBezTo>
                  <a:cubicBezTo>
                    <a:pt x="10667873" y="7747"/>
                    <a:pt x="10664571" y="5969"/>
                    <a:pt x="10661142" y="4445"/>
                  </a:cubicBezTo>
                  <a:cubicBezTo>
                    <a:pt x="10657713" y="3048"/>
                    <a:pt x="10654157" y="1905"/>
                    <a:pt x="10650474" y="1143"/>
                  </a:cubicBezTo>
                  <a:cubicBezTo>
                    <a:pt x="10646791" y="381"/>
                    <a:pt x="10643108" y="0"/>
                    <a:pt x="10639298" y="0"/>
                  </a:cubicBezTo>
                  <a:close/>
                </a:path>
              </a:pathLst>
            </a:custGeom>
            <a:solidFill>
              <a:srgbClr val="D1D9E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047750" y="2324100"/>
            <a:ext cx="95250" cy="95250"/>
            <a:chOff x="0" y="0"/>
            <a:chExt cx="95250" cy="95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47750" y="2809875"/>
            <a:ext cx="95250" cy="95250"/>
            <a:chOff x="0" y="0"/>
            <a:chExt cx="95250" cy="95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47750" y="3286125"/>
            <a:ext cx="95250" cy="95250"/>
            <a:chOff x="0" y="0"/>
            <a:chExt cx="95250" cy="952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377" cy="95377"/>
            </a:xfrm>
            <a:custGeom>
              <a:avLst/>
              <a:gdLst/>
              <a:ahLst/>
              <a:cxnLst/>
              <a:rect r="r" b="b" t="t" l="l"/>
              <a:pathLst>
                <a:path h="95377" w="95377">
                  <a:moveTo>
                    <a:pt x="95250" y="47625"/>
                  </a:moveTo>
                  <a:cubicBezTo>
                    <a:pt x="95250" y="53975"/>
                    <a:pt x="93980" y="60071"/>
                    <a:pt x="91567" y="65913"/>
                  </a:cubicBezTo>
                  <a:cubicBezTo>
                    <a:pt x="89154" y="71755"/>
                    <a:pt x="85725" y="76835"/>
                    <a:pt x="81280" y="81407"/>
                  </a:cubicBezTo>
                  <a:cubicBezTo>
                    <a:pt x="76835" y="85979"/>
                    <a:pt x="71628" y="89281"/>
                    <a:pt x="65786" y="91694"/>
                  </a:cubicBezTo>
                  <a:cubicBezTo>
                    <a:pt x="59944" y="94107"/>
                    <a:pt x="53848" y="95377"/>
                    <a:pt x="47498" y="95377"/>
                  </a:cubicBezTo>
                  <a:cubicBezTo>
                    <a:pt x="41148" y="95377"/>
                    <a:pt x="35052" y="94107"/>
                    <a:pt x="29210" y="91694"/>
                  </a:cubicBezTo>
                  <a:cubicBezTo>
                    <a:pt x="23368" y="89281"/>
                    <a:pt x="18288" y="85852"/>
                    <a:pt x="13716" y="81407"/>
                  </a:cubicBezTo>
                  <a:cubicBezTo>
                    <a:pt x="9144" y="76962"/>
                    <a:pt x="6096" y="71628"/>
                    <a:pt x="3683" y="65913"/>
                  </a:cubicBezTo>
                  <a:cubicBezTo>
                    <a:pt x="1270" y="60198"/>
                    <a:pt x="0" y="53975"/>
                    <a:pt x="0" y="47625"/>
                  </a:cubicBezTo>
                  <a:cubicBezTo>
                    <a:pt x="0" y="41275"/>
                    <a:pt x="1270" y="35179"/>
                    <a:pt x="3683" y="29337"/>
                  </a:cubicBezTo>
                  <a:cubicBezTo>
                    <a:pt x="6096" y="23495"/>
                    <a:pt x="9525" y="18415"/>
                    <a:pt x="13970" y="13970"/>
                  </a:cubicBezTo>
                  <a:cubicBezTo>
                    <a:pt x="18415" y="9525"/>
                    <a:pt x="23622" y="6096"/>
                    <a:pt x="29337" y="3683"/>
                  </a:cubicBezTo>
                  <a:cubicBezTo>
                    <a:pt x="35052" y="1270"/>
                    <a:pt x="41275" y="0"/>
                    <a:pt x="47625" y="0"/>
                  </a:cubicBezTo>
                  <a:cubicBezTo>
                    <a:pt x="53975" y="0"/>
                    <a:pt x="60071" y="1270"/>
                    <a:pt x="65913" y="3683"/>
                  </a:cubicBezTo>
                  <a:cubicBezTo>
                    <a:pt x="71755" y="6096"/>
                    <a:pt x="76835" y="9525"/>
                    <a:pt x="81407" y="13970"/>
                  </a:cubicBezTo>
                  <a:cubicBezTo>
                    <a:pt x="85979" y="18415"/>
                    <a:pt x="89281" y="23622"/>
                    <a:pt x="91694" y="29464"/>
                  </a:cubicBezTo>
                  <a:cubicBezTo>
                    <a:pt x="94107" y="35306"/>
                    <a:pt x="95377" y="41402"/>
                    <a:pt x="95377" y="47752"/>
                  </a:cubicBezTo>
                  <a:close/>
                </a:path>
              </a:pathLst>
            </a:custGeom>
            <a:solidFill>
              <a:srgbClr val="1F232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747712" y="765324"/>
            <a:ext cx="595636" cy="61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b="true" sz="3480" spc="-73">
                <a:solidFill>
                  <a:srgbClr val="2244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1671" y="691572"/>
            <a:ext cx="5642258" cy="73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構成</a:t>
            </a:r>
            <a:r>
              <a:rPr lang="en-US" b="true" sz="3480">
                <a:solidFill>
                  <a:srgbClr val="224466"/>
                </a:solidFill>
                <a:latin typeface="Arimo Bold"/>
                <a:ea typeface="Arimo Bold"/>
                <a:cs typeface="Arimo Bold"/>
                <a:sym typeface="Arimo Bold"/>
              </a:rPr>
              <a:t>: </a:t>
            </a: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トランザクション処理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712" y="1420901"/>
            <a:ext cx="2864615" cy="60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データベーススキーマ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162" y="1992401"/>
            <a:ext cx="7522283" cy="157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正規化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第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正規形（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3NF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）</a:t>
            </a:r>
          </a:p>
          <a:p>
            <a:pPr algn="l">
              <a:lnSpc>
                <a:spcPts val="3149"/>
              </a:lnSpc>
            </a:pP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テーブル</a:t>
            </a:r>
            <a:r>
              <a:rPr lang="en-US" sz="2175" spc="-45">
                <a:solidFill>
                  <a:srgbClr val="1F2328"/>
                </a:solidFill>
                <a:latin typeface="IBM Plex Sans"/>
                <a:ea typeface="IBM Plex Sans"/>
                <a:cs typeface="IBM Plex Sans"/>
                <a:sym typeface="IBM Plex Sans"/>
              </a:rPr>
              <a:t>: Games, Platforms, Genres, Preferences, Developers</a:t>
            </a:r>
          </a:p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リレーション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多対多関係のためのジャンクションテーブル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7712" y="3525926"/>
            <a:ext cx="2878579" cy="608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トランザクション処理</a:t>
            </a:r>
            <a:r>
              <a:rPr lang="en-US" sz="2175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" y="4400093"/>
            <a:ext cx="6584090" cy="85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"/>
              </a:lnSpc>
            </a:pPr>
            <a:r>
              <a:rPr lang="en-US" sz="1848">
                <a:solidFill>
                  <a:srgbClr val="59636E"/>
                </a:solidFill>
                <a:latin typeface="Consolas"/>
                <a:ea typeface="Consolas"/>
                <a:cs typeface="Consolas"/>
                <a:sym typeface="Consolas"/>
              </a:rPr>
              <a:t># DatabaseManager </a:t>
            </a:r>
            <a:r>
              <a:rPr lang="en-US" sz="1848">
                <a:solidFill>
                  <a:srgbClr val="0550AE"/>
                </a:solidFill>
                <a:latin typeface="Consolas"/>
                <a:ea typeface="Consolas"/>
                <a:cs typeface="Consolas"/>
                <a:sym typeface="Consolas"/>
              </a:rPr>
              <a:t>@contextmanager </a:t>
            </a:r>
            <a:r>
              <a:rPr lang="en-US" sz="1848">
                <a:solidFill>
                  <a:srgbClr val="CF222E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48">
                <a:solidFill>
                  <a:srgbClr val="6639BA"/>
                </a:solidFill>
                <a:latin typeface="Consolas"/>
                <a:ea typeface="Consolas"/>
                <a:cs typeface="Consolas"/>
                <a:sym typeface="Consolas"/>
              </a:rPr>
              <a:t>transaction</a:t>
            </a: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(self) -&gt; Iterator[sqlite3.Cursor]: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" y="5209718"/>
            <a:ext cx="131674" cy="166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algn="just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0760" y="5186001"/>
            <a:ext cx="5579840" cy="114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"/>
              </a:lnSpc>
            </a:pPr>
            <a:r>
              <a:rPr lang="en-US" sz="1848">
                <a:solidFill>
                  <a:srgbClr val="0A3069"/>
                </a:solidFill>
                <a:latin typeface="Arimo"/>
                <a:ea typeface="Arimo"/>
                <a:cs typeface="Arimo"/>
                <a:sym typeface="Arimo"/>
              </a:rPr>
              <a:t>"""トランザクションコンテキストマネージャー"""</a:t>
            </a:r>
          </a:p>
          <a:p>
            <a:pPr algn="l">
              <a:lnSpc>
                <a:spcPts val="2133"/>
              </a:lnSpc>
            </a:pP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conn = </a:t>
            </a:r>
            <a:r>
              <a:rPr lang="en-US" sz="1848">
                <a:solidFill>
                  <a:srgbClr val="0550A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.connect() cursor = conn.cursor() </a:t>
            </a:r>
            <a:r>
              <a:rPr lang="en-US" sz="1848">
                <a:solidFill>
                  <a:srgbClr val="CF222E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7110" y="6286043"/>
            <a:ext cx="4154376" cy="58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"/>
              </a:lnSpc>
            </a:pPr>
            <a:r>
              <a:rPr lang="en-US" sz="1848">
                <a:solidFill>
                  <a:srgbClr val="CF222E"/>
                </a:solidFill>
                <a:latin typeface="Consolas"/>
                <a:ea typeface="Consolas"/>
                <a:cs typeface="Consolas"/>
                <a:sym typeface="Consolas"/>
              </a:rPr>
              <a:t>yield</a:t>
            </a:r>
            <a:r>
              <a:rPr lang="en-US" sz="1848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 cursor conn.commit() </a:t>
            </a:r>
            <a:r>
              <a:rPr lang="en-US" sz="1848">
                <a:solidFill>
                  <a:srgbClr val="59636E"/>
                </a:solidFill>
                <a:latin typeface="Consolas"/>
                <a:ea typeface="Consolas"/>
                <a:cs typeface="Consolas"/>
                <a:sym typeface="Consolas"/>
              </a:rPr>
              <a:t># 成功時はコミット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08912" y="4338276"/>
            <a:ext cx="3352819" cy="32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1848">
                <a:solidFill>
                  <a:srgbClr val="59636E"/>
                </a:solidFill>
                <a:latin typeface="Arimo"/>
                <a:ea typeface="Arimo"/>
                <a:cs typeface="Arimo"/>
                <a:sym typeface="Arimo"/>
              </a:rPr>
              <a:t>クラスのトランザクション処理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712" y="2644978"/>
            <a:ext cx="6311189" cy="5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</a:pPr>
            <a:r>
              <a:rPr lang="en-US" sz="3480">
                <a:solidFill>
                  <a:srgbClr val="224466"/>
                </a:solidFill>
                <a:latin typeface="Arimo"/>
                <a:ea typeface="Arimo"/>
                <a:cs typeface="Arimo"/>
                <a:sym typeface="Arimo"/>
              </a:rPr>
              <a:t>ご清聴ありがとうございました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7712" y="3617443"/>
            <a:ext cx="1970332" cy="49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8"/>
              </a:lnSpc>
            </a:pPr>
            <a:r>
              <a:rPr lang="en-US" b="true" sz="2827" spc="-59">
                <a:solidFill>
                  <a:srgbClr val="1F232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Game-Shiru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79411" y="3562312"/>
            <a:ext cx="3285477" cy="48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8"/>
              </a:lnSpc>
            </a:pPr>
            <a:r>
              <a:rPr lang="en-US" sz="2827">
                <a:solidFill>
                  <a:srgbClr val="1F2328"/>
                </a:solidFill>
                <a:latin typeface="Arimo"/>
                <a:ea typeface="Arimo"/>
                <a:cs typeface="Arimo"/>
                <a:sym typeface="Arimo"/>
              </a:rPr>
              <a:t>プロジェクトチーム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83025" y="6344755"/>
            <a:ext cx="125692" cy="31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37">
                <a:solidFill>
                  <a:srgbClr val="777777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DAG-iR16s5Q</dc:identifier>
  <dcterms:modified xsi:type="dcterms:W3CDTF">2011-08-01T06:04:30Z</dcterms:modified>
  <cp:revision>1</cp:revision>
  <dc:title>slides.pdf</dc:title>
</cp:coreProperties>
</file>